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  <p:sldMasterId id="2147483681" r:id="rId2"/>
  </p:sldMasterIdLst>
  <p:notesMasterIdLst>
    <p:notesMasterId r:id="rId32"/>
  </p:notesMasterIdLst>
  <p:sldIdLst>
    <p:sldId id="256" r:id="rId3"/>
    <p:sldId id="258" r:id="rId4"/>
    <p:sldId id="305" r:id="rId5"/>
    <p:sldId id="264" r:id="rId6"/>
    <p:sldId id="290" r:id="rId7"/>
    <p:sldId id="291" r:id="rId8"/>
    <p:sldId id="306" r:id="rId9"/>
    <p:sldId id="299" r:id="rId10"/>
    <p:sldId id="324" r:id="rId11"/>
    <p:sldId id="328" r:id="rId12"/>
    <p:sldId id="297" r:id="rId13"/>
    <p:sldId id="307" r:id="rId14"/>
    <p:sldId id="285" r:id="rId15"/>
    <p:sldId id="304" r:id="rId16"/>
    <p:sldId id="308" r:id="rId17"/>
    <p:sldId id="314" r:id="rId18"/>
    <p:sldId id="313" r:id="rId19"/>
    <p:sldId id="312" r:id="rId20"/>
    <p:sldId id="315" r:id="rId21"/>
    <p:sldId id="310" r:id="rId22"/>
    <p:sldId id="325" r:id="rId23"/>
    <p:sldId id="323" r:id="rId24"/>
    <p:sldId id="326" r:id="rId25"/>
    <p:sldId id="319" r:id="rId26"/>
    <p:sldId id="320" r:id="rId27"/>
    <p:sldId id="311" r:id="rId28"/>
    <p:sldId id="321" r:id="rId29"/>
    <p:sldId id="322" r:id="rId30"/>
    <p:sldId id="259" r:id="rId3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ED593B"/>
    <a:srgbClr val="F48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 autoAdjust="0"/>
    <p:restoredTop sz="81310" autoAdjust="0"/>
  </p:normalViewPr>
  <p:slideViewPr>
    <p:cSldViewPr snapToGrid="0">
      <p:cViewPr>
        <p:scale>
          <a:sx n="81" d="100"/>
          <a:sy n="81" d="100"/>
        </p:scale>
        <p:origin x="-954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315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slide" Target="slides/slide24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34" Type="http://schemas.openxmlformats.org/officeDocument/2006/relationships/viewProps" Target="viewProps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slide" Target="slides/slide23.xml" /><Relationship Id="rId33" Type="http://schemas.openxmlformats.org/officeDocument/2006/relationships/presProps" Target="presProps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slide" Target="slides/slide27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32" Type="http://schemas.openxmlformats.org/officeDocument/2006/relationships/notesMaster" Target="notesMasters/notesMaster1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slide" Target="slides/slide26.xml" /><Relationship Id="rId36" Type="http://schemas.openxmlformats.org/officeDocument/2006/relationships/tableStyles" Target="tableStyles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31" Type="http://schemas.openxmlformats.org/officeDocument/2006/relationships/slide" Target="slides/slide29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slide" Target="slides/slide25.xml" /><Relationship Id="rId30" Type="http://schemas.openxmlformats.org/officeDocument/2006/relationships/slide" Target="slides/slide28.xml" /><Relationship Id="rId35" Type="http://schemas.openxmlformats.org/officeDocument/2006/relationships/theme" Target="theme/theme1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640C06-E49E-4A6E-A905-B5681D33D95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49493B-28FC-4B6C-952D-F8DB12EF980B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BB83E809-7729-4570-A503-BC4BE7EA8DB3}" type="parTrans" cxnId="{5B99EA79-1466-4ECF-B23C-047168AC7B55}">
      <dgm:prSet/>
      <dgm:spPr/>
      <dgm:t>
        <a:bodyPr/>
        <a:lstStyle/>
        <a:p>
          <a:endParaRPr lang="en-US"/>
        </a:p>
      </dgm:t>
    </dgm:pt>
    <dgm:pt modelId="{85A87354-FD21-43E5-9CA3-D4C24FC86CF0}" type="sibTrans" cxnId="{5B99EA79-1466-4ECF-B23C-047168AC7B55}">
      <dgm:prSet/>
      <dgm:spPr/>
      <dgm:t>
        <a:bodyPr/>
        <a:lstStyle/>
        <a:p>
          <a:endParaRPr lang="en-US"/>
        </a:p>
      </dgm:t>
    </dgm:pt>
    <dgm:pt modelId="{7B9F13C1-1947-48D3-A420-BD828209874E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Deep Learning Tool</a:t>
          </a:r>
        </a:p>
      </dgm:t>
    </dgm:pt>
    <dgm:pt modelId="{8CAD6FA5-AC2E-4A17-B9AB-371B040C8C17}" type="parTrans" cxnId="{906201A6-BA9B-4D7D-B127-B54DC6BA5FB3}">
      <dgm:prSet/>
      <dgm:spPr/>
      <dgm:t>
        <a:bodyPr/>
        <a:lstStyle/>
        <a:p>
          <a:endParaRPr lang="en-US"/>
        </a:p>
      </dgm:t>
    </dgm:pt>
    <dgm:pt modelId="{6614D2B8-D6A9-4AE0-B115-F59F6A8171DE}" type="sibTrans" cxnId="{906201A6-BA9B-4D7D-B127-B54DC6BA5FB3}">
      <dgm:prSet/>
      <dgm:spPr/>
      <dgm:t>
        <a:bodyPr/>
        <a:lstStyle/>
        <a:p>
          <a:endParaRPr lang="en-US"/>
        </a:p>
      </dgm:t>
    </dgm:pt>
    <dgm:pt modelId="{D8664583-53F2-40C3-AE24-0BED01001E0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4</a:t>
          </a:r>
        </a:p>
      </dgm:t>
    </dgm:pt>
    <dgm:pt modelId="{C71CB7BE-9CCC-45DC-AE8A-F5091C9B3075}" type="parTrans" cxnId="{50BE6B5E-99A6-4D66-8FD1-8B096A32CEBA}">
      <dgm:prSet/>
      <dgm:spPr/>
      <dgm:t>
        <a:bodyPr/>
        <a:lstStyle/>
        <a:p>
          <a:endParaRPr lang="en-US"/>
        </a:p>
      </dgm:t>
    </dgm:pt>
    <dgm:pt modelId="{72847C37-904F-4741-BBD4-126C9B454E3F}" type="sibTrans" cxnId="{50BE6B5E-99A6-4D66-8FD1-8B096A32CEBA}">
      <dgm:prSet/>
      <dgm:spPr/>
      <dgm:t>
        <a:bodyPr/>
        <a:lstStyle/>
        <a:p>
          <a:endParaRPr lang="en-US"/>
        </a:p>
      </dgm:t>
    </dgm:pt>
    <dgm:pt modelId="{26B5EDE2-5A32-4CB7-8299-EE7045A30A28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Implementation</a:t>
          </a:r>
        </a:p>
      </dgm:t>
    </dgm:pt>
    <dgm:pt modelId="{1656D600-9D2F-4B24-BBD2-D0AE83ECFBB4}" type="parTrans" cxnId="{B4CA0E98-031F-4351-B780-1D60F357E65F}">
      <dgm:prSet/>
      <dgm:spPr/>
      <dgm:t>
        <a:bodyPr/>
        <a:lstStyle/>
        <a:p>
          <a:endParaRPr lang="en-US"/>
        </a:p>
      </dgm:t>
    </dgm:pt>
    <dgm:pt modelId="{BE109EA9-D21B-4808-B5B3-B9E65E93090F}" type="sibTrans" cxnId="{B4CA0E98-031F-4351-B780-1D60F357E65F}">
      <dgm:prSet/>
      <dgm:spPr/>
      <dgm:t>
        <a:bodyPr/>
        <a:lstStyle/>
        <a:p>
          <a:endParaRPr lang="en-US"/>
        </a:p>
      </dgm:t>
    </dgm:pt>
    <dgm:pt modelId="{92BCE536-D5EF-4096-BDEB-967F52B5704A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5</a:t>
          </a:r>
        </a:p>
      </dgm:t>
    </dgm:pt>
    <dgm:pt modelId="{85D17505-E601-42C0-94F3-CE71925F49E2}" type="parTrans" cxnId="{FBAA8DCA-D858-49EE-9D56-66D773DD1836}">
      <dgm:prSet/>
      <dgm:spPr/>
      <dgm:t>
        <a:bodyPr/>
        <a:lstStyle/>
        <a:p>
          <a:endParaRPr lang="en-US"/>
        </a:p>
      </dgm:t>
    </dgm:pt>
    <dgm:pt modelId="{63F3586C-C647-4D5F-941D-C518A479FF6B}" type="sibTrans" cxnId="{FBAA8DCA-D858-49EE-9D56-66D773DD1836}">
      <dgm:prSet/>
      <dgm:spPr/>
      <dgm:t>
        <a:bodyPr/>
        <a:lstStyle/>
        <a:p>
          <a:endParaRPr lang="en-US"/>
        </a:p>
      </dgm:t>
    </dgm:pt>
    <dgm:pt modelId="{920567BE-F680-4E09-9669-B88ECC0404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Use Cases</a:t>
          </a:r>
        </a:p>
      </dgm:t>
    </dgm:pt>
    <dgm:pt modelId="{39F7AC03-46AC-4B07-BFCD-6B37279778E5}" type="parTrans" cxnId="{59A8ED80-8D51-4B4A-B569-A7E757A5882F}">
      <dgm:prSet/>
      <dgm:spPr/>
      <dgm:t>
        <a:bodyPr/>
        <a:lstStyle/>
        <a:p>
          <a:endParaRPr lang="en-US"/>
        </a:p>
      </dgm:t>
    </dgm:pt>
    <dgm:pt modelId="{69CA2603-90F0-4725-99D0-FB845171F49A}" type="sibTrans" cxnId="{59A8ED80-8D51-4B4A-B569-A7E757A5882F}">
      <dgm:prSet/>
      <dgm:spPr/>
      <dgm:t>
        <a:bodyPr/>
        <a:lstStyle/>
        <a:p>
          <a:endParaRPr lang="en-US"/>
        </a:p>
      </dgm:t>
    </dgm:pt>
    <dgm:pt modelId="{472A897F-7145-4638-BA72-ED3763622F6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BCCBF802-2768-4B22-B8D1-20BA77733974}" type="parTrans" cxnId="{070C2AC7-1582-43A5-9694-7A48C08E71E6}">
      <dgm:prSet/>
      <dgm:spPr/>
      <dgm:t>
        <a:bodyPr/>
        <a:lstStyle/>
        <a:p>
          <a:endParaRPr lang="en-US"/>
        </a:p>
      </dgm:t>
    </dgm:pt>
    <dgm:pt modelId="{20E21D43-AA69-49D4-95DD-D7DFE129E957}" type="sibTrans" cxnId="{070C2AC7-1582-43A5-9694-7A48C08E71E6}">
      <dgm:prSet/>
      <dgm:spPr/>
      <dgm:t>
        <a:bodyPr/>
        <a:lstStyle/>
        <a:p>
          <a:endParaRPr lang="en-US"/>
        </a:p>
      </dgm:t>
    </dgm:pt>
    <dgm:pt modelId="{EEE6321E-1548-4BC4-B4CE-3FDE1FE50F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Introduction</a:t>
          </a:r>
        </a:p>
      </dgm:t>
    </dgm:pt>
    <dgm:pt modelId="{B59156B3-AA93-4D05-9FF3-CD278C990373}" type="sibTrans" cxnId="{706E7B9B-6EF7-4D9F-B36A-42E2C3148494}">
      <dgm:prSet/>
      <dgm:spPr/>
      <dgm:t>
        <a:bodyPr/>
        <a:lstStyle/>
        <a:p>
          <a:endParaRPr lang="en-US"/>
        </a:p>
      </dgm:t>
    </dgm:pt>
    <dgm:pt modelId="{B3C2055B-C019-41A6-9C87-61480BAEB083}" type="parTrans" cxnId="{706E7B9B-6EF7-4D9F-B36A-42E2C3148494}">
      <dgm:prSet/>
      <dgm:spPr/>
      <dgm:t>
        <a:bodyPr/>
        <a:lstStyle/>
        <a:p>
          <a:endParaRPr lang="en-US"/>
        </a:p>
      </dgm:t>
    </dgm:pt>
    <dgm:pt modelId="{BE96A398-0BDD-4AAC-AC5D-D7D8F41061E2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6 </a:t>
          </a:r>
        </a:p>
      </dgm:t>
    </dgm:pt>
    <dgm:pt modelId="{8F4FC2DD-AE69-4A57-8989-BA445D642D48}" type="parTrans" cxnId="{BC0D27C9-5BCF-4E48-B48D-E46C9F41B384}">
      <dgm:prSet/>
      <dgm:spPr/>
      <dgm:t>
        <a:bodyPr/>
        <a:lstStyle/>
        <a:p>
          <a:endParaRPr lang="en-US"/>
        </a:p>
      </dgm:t>
    </dgm:pt>
    <dgm:pt modelId="{E2C596CD-FB58-4888-A4BF-5F77DABD4F58}" type="sibTrans" cxnId="{BC0D27C9-5BCF-4E48-B48D-E46C9F41B384}">
      <dgm:prSet/>
      <dgm:spPr/>
      <dgm:t>
        <a:bodyPr/>
        <a:lstStyle/>
        <a:p>
          <a:endParaRPr lang="en-US"/>
        </a:p>
      </dgm:t>
    </dgm:pt>
    <dgm:pt modelId="{413BC0ED-8500-40AE-9E63-F717089E90EA}">
      <dgm:prSet phldrT="[Text]"/>
      <dgm:spPr/>
      <dgm:t>
        <a:bodyPr/>
        <a:lstStyle/>
        <a:p>
          <a:r>
            <a:rPr lang="en-US">
              <a:latin typeface="Calibri" pitchFamily="34" charset="0"/>
              <a:cs typeface="Calibri" pitchFamily="34" charset="0"/>
            </a:rPr>
            <a:t>Conclusion 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FC5AE20F-134C-4E0F-A653-03E4CE55BA2F}" type="parTrans" cxnId="{6B41771F-B4AF-4B2C-B059-B52EDA8F5736}">
      <dgm:prSet/>
      <dgm:spPr/>
      <dgm:t>
        <a:bodyPr/>
        <a:lstStyle/>
        <a:p>
          <a:endParaRPr lang="en-US"/>
        </a:p>
      </dgm:t>
    </dgm:pt>
    <dgm:pt modelId="{2EEC4B95-818A-48A0-BD8D-93E1D7AA8CCF}" type="sibTrans" cxnId="{6B41771F-B4AF-4B2C-B059-B52EDA8F5736}">
      <dgm:prSet/>
      <dgm:spPr/>
      <dgm:t>
        <a:bodyPr/>
        <a:lstStyle/>
        <a:p>
          <a:endParaRPr lang="en-US"/>
        </a:p>
      </dgm:t>
    </dgm:pt>
    <dgm:pt modelId="{4E97D831-E8D3-4F79-B51E-DB419442C5C6}">
      <dgm:prSet phldrT="[Text]"/>
      <dgm:spPr/>
      <dgm:t>
        <a:bodyPr/>
        <a:lstStyle/>
        <a:p>
          <a:r>
            <a:rPr lang="en-US" dirty="0" err="1">
              <a:latin typeface="Calibri" pitchFamily="34" charset="0"/>
              <a:cs typeface="Calibri" pitchFamily="34" charset="0"/>
            </a:rPr>
            <a:t>FaceNet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D1BD9583-E182-4DE8-8D69-D6D54034ECC8}" type="parTrans" cxnId="{1DB42ABE-EEA4-4657-8ABE-C865D1368147}">
      <dgm:prSet/>
      <dgm:spPr/>
      <dgm:t>
        <a:bodyPr/>
        <a:lstStyle/>
        <a:p>
          <a:endParaRPr lang="en-US"/>
        </a:p>
      </dgm:t>
    </dgm:pt>
    <dgm:pt modelId="{F0AA0F6E-BB0F-4930-93E4-1FB33EACDC4A}" type="sibTrans" cxnId="{1DB42ABE-EEA4-4657-8ABE-C865D1368147}">
      <dgm:prSet/>
      <dgm:spPr/>
      <dgm:t>
        <a:bodyPr/>
        <a:lstStyle/>
        <a:p>
          <a:endParaRPr lang="en-US"/>
        </a:p>
      </dgm:t>
    </dgm:pt>
    <dgm:pt modelId="{2679346F-8704-4951-B2B2-3100471E826D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76E2CC42-F121-4ADD-9974-7D957AD8176F}" type="parTrans" cxnId="{395A7B3A-3AA0-44BC-94F2-6BEFF26E83F6}">
      <dgm:prSet/>
      <dgm:spPr/>
      <dgm:t>
        <a:bodyPr/>
        <a:lstStyle/>
        <a:p>
          <a:endParaRPr lang="en-US"/>
        </a:p>
      </dgm:t>
    </dgm:pt>
    <dgm:pt modelId="{A96892CF-9C4B-4A6B-84CE-9E6BD0D06098}" type="sibTrans" cxnId="{395A7B3A-3AA0-44BC-94F2-6BEFF26E83F6}">
      <dgm:prSet/>
      <dgm:spPr/>
      <dgm:t>
        <a:bodyPr/>
        <a:lstStyle/>
        <a:p>
          <a:endParaRPr lang="en-US"/>
        </a:p>
      </dgm:t>
    </dgm:pt>
    <dgm:pt modelId="{D66C8451-1B05-4BA2-B2D7-88CD8D7A7371}" type="pres">
      <dgm:prSet presAssocID="{4D640C06-E49E-4A6E-A905-B5681D33D95C}" presName="linearFlow" presStyleCnt="0">
        <dgm:presLayoutVars>
          <dgm:dir/>
          <dgm:animLvl val="lvl"/>
          <dgm:resizeHandles val="exact"/>
        </dgm:presLayoutVars>
      </dgm:prSet>
      <dgm:spPr/>
    </dgm:pt>
    <dgm:pt modelId="{90701D03-AF0A-454C-BD03-D6913D171919}" type="pres">
      <dgm:prSet presAssocID="{B849493B-28FC-4B6C-952D-F8DB12EF980B}" presName="composite" presStyleCnt="0"/>
      <dgm:spPr/>
    </dgm:pt>
    <dgm:pt modelId="{093E4DFB-95A1-4A13-9112-98A362C2E9D4}" type="pres">
      <dgm:prSet presAssocID="{B849493B-28FC-4B6C-952D-F8DB12EF980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8BD39FE-17DA-4A64-BE20-A2D17B59C12B}" type="pres">
      <dgm:prSet presAssocID="{B849493B-28FC-4B6C-952D-F8DB12EF980B}" presName="descendantText" presStyleLbl="alignAcc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50525E46-E3D6-47BA-8F8C-76A060BB6A89}" type="pres">
      <dgm:prSet presAssocID="{85A87354-FD21-43E5-9CA3-D4C24FC86CF0}" presName="sp" presStyleCnt="0"/>
      <dgm:spPr/>
    </dgm:pt>
    <dgm:pt modelId="{6C435C66-BEFB-4B30-8941-60FEE70CB7B8}" type="pres">
      <dgm:prSet presAssocID="{472A897F-7145-4638-BA72-ED3763622F6C}" presName="composite" presStyleCnt="0"/>
      <dgm:spPr/>
    </dgm:pt>
    <dgm:pt modelId="{5143DCB8-C7A7-4611-92B6-7A3D0927DB7F}" type="pres">
      <dgm:prSet presAssocID="{472A897F-7145-4638-BA72-ED3763622F6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7DD3D26B-3B3F-43F1-9B73-9C55C6880D05}" type="pres">
      <dgm:prSet presAssocID="{472A897F-7145-4638-BA72-ED3763622F6C}" presName="descendantText" presStyleLbl="alignAcc1" presStyleIdx="1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8F7FC771-1A73-44CA-AD23-540A1254FA0D}" type="pres">
      <dgm:prSet presAssocID="{20E21D43-AA69-49D4-95DD-D7DFE129E957}" presName="sp" presStyleCnt="0"/>
      <dgm:spPr/>
    </dgm:pt>
    <dgm:pt modelId="{AFC34AE7-B545-4D1D-AE95-17165D47E5FA}" type="pres">
      <dgm:prSet presAssocID="{2679346F-8704-4951-B2B2-3100471E826D}" presName="composite" presStyleCnt="0"/>
      <dgm:spPr/>
    </dgm:pt>
    <dgm:pt modelId="{7298CE1C-8C10-4CAF-A949-3A414378B406}" type="pres">
      <dgm:prSet presAssocID="{2679346F-8704-4951-B2B2-3100471E826D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FA00B8BA-48EA-40C8-A40B-B188AD54C8DF}" type="pres">
      <dgm:prSet presAssocID="{2679346F-8704-4951-B2B2-3100471E826D}" presName="descendantText" presStyleLbl="alignAcc1" presStyleIdx="2" presStyleCnt="6">
        <dgm:presLayoutVars>
          <dgm:bulletEnabled val="1"/>
        </dgm:presLayoutVars>
      </dgm:prSet>
      <dgm:spPr/>
    </dgm:pt>
    <dgm:pt modelId="{605FE73B-19CF-4AB2-949C-29F282490EF8}" type="pres">
      <dgm:prSet presAssocID="{A96892CF-9C4B-4A6B-84CE-9E6BD0D06098}" presName="sp" presStyleCnt="0"/>
      <dgm:spPr/>
    </dgm:pt>
    <dgm:pt modelId="{B0EEEDC4-01B0-461C-B5E8-7BCC1616DBBA}" type="pres">
      <dgm:prSet presAssocID="{D8664583-53F2-40C3-AE24-0BED01001E0C}" presName="composite" presStyleCnt="0"/>
      <dgm:spPr/>
    </dgm:pt>
    <dgm:pt modelId="{D63CCDED-CDC9-4F94-A1D3-F40CB4617BA3}" type="pres">
      <dgm:prSet presAssocID="{D8664583-53F2-40C3-AE24-0BED01001E0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15024E9-312C-4899-9CC1-600E839EA7A4}" type="pres">
      <dgm:prSet presAssocID="{D8664583-53F2-40C3-AE24-0BED01001E0C}" presName="descendantText" presStyleLbl="alignAcc1" presStyleIdx="3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0D96D71D-DCA9-4AF6-B17C-052ECA61510F}" type="pres">
      <dgm:prSet presAssocID="{72847C37-904F-4741-BBD4-126C9B454E3F}" presName="sp" presStyleCnt="0"/>
      <dgm:spPr/>
    </dgm:pt>
    <dgm:pt modelId="{D4558D18-F117-4ACD-956B-C77352FB2212}" type="pres">
      <dgm:prSet presAssocID="{92BCE536-D5EF-4096-BDEB-967F52B5704A}" presName="composite" presStyleCnt="0"/>
      <dgm:spPr/>
    </dgm:pt>
    <dgm:pt modelId="{A72765CC-602B-4311-BE4F-A9F91E017682}" type="pres">
      <dgm:prSet presAssocID="{92BCE536-D5EF-4096-BDEB-967F52B5704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47FFC25-29DA-4EAD-B9A8-C6C4CABD8F39}" type="pres">
      <dgm:prSet presAssocID="{92BCE536-D5EF-4096-BDEB-967F52B5704A}" presName="descendantText" presStyleLbl="alignAcc1" presStyleIdx="4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2CF36831-0028-4113-8AFD-42D24C7B422F}" type="pres">
      <dgm:prSet presAssocID="{63F3586C-C647-4D5F-941D-C518A479FF6B}" presName="sp" presStyleCnt="0"/>
      <dgm:spPr/>
    </dgm:pt>
    <dgm:pt modelId="{EE86CF00-5D52-4D06-8E73-1818C92240F5}" type="pres">
      <dgm:prSet presAssocID="{BE96A398-0BDD-4AAC-AC5D-D7D8F41061E2}" presName="composite" presStyleCnt="0"/>
      <dgm:spPr/>
    </dgm:pt>
    <dgm:pt modelId="{4A385A66-32A9-46B6-ACF3-FF15624859B2}" type="pres">
      <dgm:prSet presAssocID="{BE96A398-0BDD-4AAC-AC5D-D7D8F41061E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59F3A90-EC26-425C-B674-B1328989E018}" type="pres">
      <dgm:prSet presAssocID="{BE96A398-0BDD-4AAC-AC5D-D7D8F41061E2}" presName="descendantText" presStyleLbl="alignAcc1" presStyleIdx="5" presStyleCnt="6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636B2E09-4CD4-4775-8FA7-812638E39AE5}" type="presOf" srcId="{472A897F-7145-4638-BA72-ED3763622F6C}" destId="{5143DCB8-C7A7-4611-92B6-7A3D0927DB7F}" srcOrd="0" destOrd="0" presId="urn:microsoft.com/office/officeart/2005/8/layout/chevron2"/>
    <dgm:cxn modelId="{7677CB1B-825C-481E-9BF7-34FAB0F9105C}" type="presOf" srcId="{B849493B-28FC-4B6C-952D-F8DB12EF980B}" destId="{093E4DFB-95A1-4A13-9112-98A362C2E9D4}" srcOrd="0" destOrd="0" presId="urn:microsoft.com/office/officeart/2005/8/layout/chevron2"/>
    <dgm:cxn modelId="{6B41771F-B4AF-4B2C-B059-B52EDA8F5736}" srcId="{BE96A398-0BDD-4AAC-AC5D-D7D8F41061E2}" destId="{413BC0ED-8500-40AE-9E63-F717089E90EA}" srcOrd="0" destOrd="0" parTransId="{FC5AE20F-134C-4E0F-A653-03E4CE55BA2F}" sibTransId="{2EEC4B95-818A-48A0-BD8D-93E1D7AA8CCF}"/>
    <dgm:cxn modelId="{26048321-9982-41CB-9DC0-629860D3210F}" type="presOf" srcId="{D8664583-53F2-40C3-AE24-0BED01001E0C}" destId="{D63CCDED-CDC9-4F94-A1D3-F40CB4617BA3}" srcOrd="0" destOrd="0" presId="urn:microsoft.com/office/officeart/2005/8/layout/chevron2"/>
    <dgm:cxn modelId="{3CBDFD2D-D2BD-49E5-A75D-59BCE7377D57}" type="presOf" srcId="{920567BE-F680-4E09-9669-B88ECC0404D7}" destId="{947FFC25-29DA-4EAD-B9A8-C6C4CABD8F39}" srcOrd="0" destOrd="0" presId="urn:microsoft.com/office/officeart/2005/8/layout/chevron2"/>
    <dgm:cxn modelId="{395A7B3A-3AA0-44BC-94F2-6BEFF26E83F6}" srcId="{4D640C06-E49E-4A6E-A905-B5681D33D95C}" destId="{2679346F-8704-4951-B2B2-3100471E826D}" srcOrd="2" destOrd="0" parTransId="{76E2CC42-F121-4ADD-9974-7D957AD8176F}" sibTransId="{A96892CF-9C4B-4A6B-84CE-9E6BD0D06098}"/>
    <dgm:cxn modelId="{5FF96740-C288-4FA3-BB4D-858E55E7A307}" type="presOf" srcId="{4D640C06-E49E-4A6E-A905-B5681D33D95C}" destId="{D66C8451-1B05-4BA2-B2D7-88CD8D7A7371}" srcOrd="0" destOrd="0" presId="urn:microsoft.com/office/officeart/2005/8/layout/chevron2"/>
    <dgm:cxn modelId="{5031D85D-6F47-4F0C-9626-186F135A0F98}" type="presOf" srcId="{7B9F13C1-1947-48D3-A420-BD828209874E}" destId="{7DD3D26B-3B3F-43F1-9B73-9C55C6880D05}" srcOrd="0" destOrd="0" presId="urn:microsoft.com/office/officeart/2005/8/layout/chevron2"/>
    <dgm:cxn modelId="{50BE6B5E-99A6-4D66-8FD1-8B096A32CEBA}" srcId="{4D640C06-E49E-4A6E-A905-B5681D33D95C}" destId="{D8664583-53F2-40C3-AE24-0BED01001E0C}" srcOrd="3" destOrd="0" parTransId="{C71CB7BE-9CCC-45DC-AE8A-F5091C9B3075}" sibTransId="{72847C37-904F-4741-BBD4-126C9B454E3F}"/>
    <dgm:cxn modelId="{59D10441-241F-4592-AACA-EC02F0525EF5}" type="presOf" srcId="{413BC0ED-8500-40AE-9E63-F717089E90EA}" destId="{559F3A90-EC26-425C-B674-B1328989E018}" srcOrd="0" destOrd="0" presId="urn:microsoft.com/office/officeart/2005/8/layout/chevron2"/>
    <dgm:cxn modelId="{85A2F16F-9D0D-4030-B805-B8F9AF184D65}" type="presOf" srcId="{2679346F-8704-4951-B2B2-3100471E826D}" destId="{7298CE1C-8C10-4CAF-A949-3A414378B406}" srcOrd="0" destOrd="0" presId="urn:microsoft.com/office/officeart/2005/8/layout/chevron2"/>
    <dgm:cxn modelId="{4539BC53-C6AF-49AA-9998-CD2418677EDB}" type="presOf" srcId="{BE96A398-0BDD-4AAC-AC5D-D7D8F41061E2}" destId="{4A385A66-32A9-46B6-ACF3-FF15624859B2}" srcOrd="0" destOrd="0" presId="urn:microsoft.com/office/officeart/2005/8/layout/chevron2"/>
    <dgm:cxn modelId="{5B99EA79-1466-4ECF-B23C-047168AC7B55}" srcId="{4D640C06-E49E-4A6E-A905-B5681D33D95C}" destId="{B849493B-28FC-4B6C-952D-F8DB12EF980B}" srcOrd="0" destOrd="0" parTransId="{BB83E809-7729-4570-A503-BC4BE7EA8DB3}" sibTransId="{85A87354-FD21-43E5-9CA3-D4C24FC86CF0}"/>
    <dgm:cxn modelId="{59A8ED80-8D51-4B4A-B569-A7E757A5882F}" srcId="{92BCE536-D5EF-4096-BDEB-967F52B5704A}" destId="{920567BE-F680-4E09-9669-B88ECC0404D7}" srcOrd="0" destOrd="0" parTransId="{39F7AC03-46AC-4B07-BFCD-6B37279778E5}" sibTransId="{69CA2603-90F0-4725-99D0-FB845171F49A}"/>
    <dgm:cxn modelId="{B4CA0E98-031F-4351-B780-1D60F357E65F}" srcId="{D8664583-53F2-40C3-AE24-0BED01001E0C}" destId="{26B5EDE2-5A32-4CB7-8299-EE7045A30A28}" srcOrd="0" destOrd="0" parTransId="{1656D600-9D2F-4B24-BBD2-D0AE83ECFBB4}" sibTransId="{BE109EA9-D21B-4808-B5B3-B9E65E93090F}"/>
    <dgm:cxn modelId="{B7088B9A-CCF1-4FDE-BC2C-7BC0AB1C5635}" type="presOf" srcId="{EEE6321E-1548-4BC4-B4CE-3FDE1FE50FD7}" destId="{58BD39FE-17DA-4A64-BE20-A2D17B59C12B}" srcOrd="0" destOrd="0" presId="urn:microsoft.com/office/officeart/2005/8/layout/chevron2"/>
    <dgm:cxn modelId="{706E7B9B-6EF7-4D9F-B36A-42E2C3148494}" srcId="{B849493B-28FC-4B6C-952D-F8DB12EF980B}" destId="{EEE6321E-1548-4BC4-B4CE-3FDE1FE50FD7}" srcOrd="0" destOrd="0" parTransId="{B3C2055B-C019-41A6-9C87-61480BAEB083}" sibTransId="{B59156B3-AA93-4D05-9FF3-CD278C990373}"/>
    <dgm:cxn modelId="{906201A6-BA9B-4D7D-B127-B54DC6BA5FB3}" srcId="{472A897F-7145-4638-BA72-ED3763622F6C}" destId="{7B9F13C1-1947-48D3-A420-BD828209874E}" srcOrd="0" destOrd="0" parTransId="{8CAD6FA5-AC2E-4A17-B9AB-371B040C8C17}" sibTransId="{6614D2B8-D6A9-4AE0-B115-F59F6A8171DE}"/>
    <dgm:cxn modelId="{1DB42ABE-EEA4-4657-8ABE-C865D1368147}" srcId="{2679346F-8704-4951-B2B2-3100471E826D}" destId="{4E97D831-E8D3-4F79-B51E-DB419442C5C6}" srcOrd="0" destOrd="0" parTransId="{D1BD9583-E182-4DE8-8D69-D6D54034ECC8}" sibTransId="{F0AA0F6E-BB0F-4930-93E4-1FB33EACDC4A}"/>
    <dgm:cxn modelId="{9E3C8BC3-9148-46CB-B791-3E92475FBCC8}" type="presOf" srcId="{4E97D831-E8D3-4F79-B51E-DB419442C5C6}" destId="{FA00B8BA-48EA-40C8-A40B-B188AD54C8DF}" srcOrd="0" destOrd="0" presId="urn:microsoft.com/office/officeart/2005/8/layout/chevron2"/>
    <dgm:cxn modelId="{070C2AC7-1582-43A5-9694-7A48C08E71E6}" srcId="{4D640C06-E49E-4A6E-A905-B5681D33D95C}" destId="{472A897F-7145-4638-BA72-ED3763622F6C}" srcOrd="1" destOrd="0" parTransId="{BCCBF802-2768-4B22-B8D1-20BA77733974}" sibTransId="{20E21D43-AA69-49D4-95DD-D7DFE129E957}"/>
    <dgm:cxn modelId="{BC0D27C9-5BCF-4E48-B48D-E46C9F41B384}" srcId="{4D640C06-E49E-4A6E-A905-B5681D33D95C}" destId="{BE96A398-0BDD-4AAC-AC5D-D7D8F41061E2}" srcOrd="5" destOrd="0" parTransId="{8F4FC2DD-AE69-4A57-8989-BA445D642D48}" sibTransId="{E2C596CD-FB58-4888-A4BF-5F77DABD4F58}"/>
    <dgm:cxn modelId="{FBAA8DCA-D858-49EE-9D56-66D773DD1836}" srcId="{4D640C06-E49E-4A6E-A905-B5681D33D95C}" destId="{92BCE536-D5EF-4096-BDEB-967F52B5704A}" srcOrd="4" destOrd="0" parTransId="{85D17505-E601-42C0-94F3-CE71925F49E2}" sibTransId="{63F3586C-C647-4D5F-941D-C518A479FF6B}"/>
    <dgm:cxn modelId="{85EBF7EA-8E2B-4929-AB06-87E1C3E3A2D3}" type="presOf" srcId="{26B5EDE2-5A32-4CB7-8299-EE7045A30A28}" destId="{615024E9-312C-4899-9CC1-600E839EA7A4}" srcOrd="0" destOrd="0" presId="urn:microsoft.com/office/officeart/2005/8/layout/chevron2"/>
    <dgm:cxn modelId="{A9C501FF-7D50-4E2B-A42C-04E038634540}" type="presOf" srcId="{92BCE536-D5EF-4096-BDEB-967F52B5704A}" destId="{A72765CC-602B-4311-BE4F-A9F91E017682}" srcOrd="0" destOrd="0" presId="urn:microsoft.com/office/officeart/2005/8/layout/chevron2"/>
    <dgm:cxn modelId="{3A998C0C-E945-4749-920D-892A28421BBC}" type="presParOf" srcId="{D66C8451-1B05-4BA2-B2D7-88CD8D7A7371}" destId="{90701D03-AF0A-454C-BD03-D6913D171919}" srcOrd="0" destOrd="0" presId="urn:microsoft.com/office/officeart/2005/8/layout/chevron2"/>
    <dgm:cxn modelId="{7A46D7DE-2F6D-419E-97E9-6DFFC3B80791}" type="presParOf" srcId="{90701D03-AF0A-454C-BD03-D6913D171919}" destId="{093E4DFB-95A1-4A13-9112-98A362C2E9D4}" srcOrd="0" destOrd="0" presId="urn:microsoft.com/office/officeart/2005/8/layout/chevron2"/>
    <dgm:cxn modelId="{E821F753-1003-46B8-9CD7-DE6B69A0B8D1}" type="presParOf" srcId="{90701D03-AF0A-454C-BD03-D6913D171919}" destId="{58BD39FE-17DA-4A64-BE20-A2D17B59C12B}" srcOrd="1" destOrd="0" presId="urn:microsoft.com/office/officeart/2005/8/layout/chevron2"/>
    <dgm:cxn modelId="{95E2A4FC-EEF7-47C2-AB69-C3F2731EEA2D}" type="presParOf" srcId="{D66C8451-1B05-4BA2-B2D7-88CD8D7A7371}" destId="{50525E46-E3D6-47BA-8F8C-76A060BB6A89}" srcOrd="1" destOrd="0" presId="urn:microsoft.com/office/officeart/2005/8/layout/chevron2"/>
    <dgm:cxn modelId="{3CED5ADE-C0B7-4D53-8A18-B1E56C3DC2F9}" type="presParOf" srcId="{D66C8451-1B05-4BA2-B2D7-88CD8D7A7371}" destId="{6C435C66-BEFB-4B30-8941-60FEE70CB7B8}" srcOrd="2" destOrd="0" presId="urn:microsoft.com/office/officeart/2005/8/layout/chevron2"/>
    <dgm:cxn modelId="{FB2420B8-BEAB-4BC1-BAA4-607B9813C76A}" type="presParOf" srcId="{6C435C66-BEFB-4B30-8941-60FEE70CB7B8}" destId="{5143DCB8-C7A7-4611-92B6-7A3D0927DB7F}" srcOrd="0" destOrd="0" presId="urn:microsoft.com/office/officeart/2005/8/layout/chevron2"/>
    <dgm:cxn modelId="{2EE0F59B-C0D4-49C8-85FD-0FCB8DA48A2B}" type="presParOf" srcId="{6C435C66-BEFB-4B30-8941-60FEE70CB7B8}" destId="{7DD3D26B-3B3F-43F1-9B73-9C55C6880D05}" srcOrd="1" destOrd="0" presId="urn:microsoft.com/office/officeart/2005/8/layout/chevron2"/>
    <dgm:cxn modelId="{3580AC1C-5A85-4054-8C7C-8DC854D71BF7}" type="presParOf" srcId="{D66C8451-1B05-4BA2-B2D7-88CD8D7A7371}" destId="{8F7FC771-1A73-44CA-AD23-540A1254FA0D}" srcOrd="3" destOrd="0" presId="urn:microsoft.com/office/officeart/2005/8/layout/chevron2"/>
    <dgm:cxn modelId="{17B17FA0-AED2-4624-B5FD-EA1C753309EC}" type="presParOf" srcId="{D66C8451-1B05-4BA2-B2D7-88CD8D7A7371}" destId="{AFC34AE7-B545-4D1D-AE95-17165D47E5FA}" srcOrd="4" destOrd="0" presId="urn:microsoft.com/office/officeart/2005/8/layout/chevron2"/>
    <dgm:cxn modelId="{CA401AB4-01C7-4518-A6EB-8C9C7311FDDE}" type="presParOf" srcId="{AFC34AE7-B545-4D1D-AE95-17165D47E5FA}" destId="{7298CE1C-8C10-4CAF-A949-3A414378B406}" srcOrd="0" destOrd="0" presId="urn:microsoft.com/office/officeart/2005/8/layout/chevron2"/>
    <dgm:cxn modelId="{7A0BDE38-246C-4AD0-8190-5AFA25945778}" type="presParOf" srcId="{AFC34AE7-B545-4D1D-AE95-17165D47E5FA}" destId="{FA00B8BA-48EA-40C8-A40B-B188AD54C8DF}" srcOrd="1" destOrd="0" presId="urn:microsoft.com/office/officeart/2005/8/layout/chevron2"/>
    <dgm:cxn modelId="{B011302D-7DEF-46D4-9D72-0044FE3C7EA8}" type="presParOf" srcId="{D66C8451-1B05-4BA2-B2D7-88CD8D7A7371}" destId="{605FE73B-19CF-4AB2-949C-29F282490EF8}" srcOrd="5" destOrd="0" presId="urn:microsoft.com/office/officeart/2005/8/layout/chevron2"/>
    <dgm:cxn modelId="{6266915A-E13E-4797-82E3-779BBF0CD1C1}" type="presParOf" srcId="{D66C8451-1B05-4BA2-B2D7-88CD8D7A7371}" destId="{B0EEEDC4-01B0-461C-B5E8-7BCC1616DBBA}" srcOrd="6" destOrd="0" presId="urn:microsoft.com/office/officeart/2005/8/layout/chevron2"/>
    <dgm:cxn modelId="{3DAC23E7-2FDE-4285-BBFB-513DA2E70BEF}" type="presParOf" srcId="{B0EEEDC4-01B0-461C-B5E8-7BCC1616DBBA}" destId="{D63CCDED-CDC9-4F94-A1D3-F40CB4617BA3}" srcOrd="0" destOrd="0" presId="urn:microsoft.com/office/officeart/2005/8/layout/chevron2"/>
    <dgm:cxn modelId="{C7293912-75DC-4E11-A3C7-D393A4781045}" type="presParOf" srcId="{B0EEEDC4-01B0-461C-B5E8-7BCC1616DBBA}" destId="{615024E9-312C-4899-9CC1-600E839EA7A4}" srcOrd="1" destOrd="0" presId="urn:microsoft.com/office/officeart/2005/8/layout/chevron2"/>
    <dgm:cxn modelId="{D723E712-97B9-470A-9CFE-47F0C043782D}" type="presParOf" srcId="{D66C8451-1B05-4BA2-B2D7-88CD8D7A7371}" destId="{0D96D71D-DCA9-4AF6-B17C-052ECA61510F}" srcOrd="7" destOrd="0" presId="urn:microsoft.com/office/officeart/2005/8/layout/chevron2"/>
    <dgm:cxn modelId="{E1D9C445-BAA4-4245-B120-604D2986C2AE}" type="presParOf" srcId="{D66C8451-1B05-4BA2-B2D7-88CD8D7A7371}" destId="{D4558D18-F117-4ACD-956B-C77352FB2212}" srcOrd="8" destOrd="0" presId="urn:microsoft.com/office/officeart/2005/8/layout/chevron2"/>
    <dgm:cxn modelId="{E073A4DD-1359-4B1D-BABA-B659DF9BCF7E}" type="presParOf" srcId="{D4558D18-F117-4ACD-956B-C77352FB2212}" destId="{A72765CC-602B-4311-BE4F-A9F91E017682}" srcOrd="0" destOrd="0" presId="urn:microsoft.com/office/officeart/2005/8/layout/chevron2"/>
    <dgm:cxn modelId="{ECBB75FA-DFD8-4C4D-A316-98D759C602DC}" type="presParOf" srcId="{D4558D18-F117-4ACD-956B-C77352FB2212}" destId="{947FFC25-29DA-4EAD-B9A8-C6C4CABD8F39}" srcOrd="1" destOrd="0" presId="urn:microsoft.com/office/officeart/2005/8/layout/chevron2"/>
    <dgm:cxn modelId="{C018D309-7EC1-4232-A425-7E074039EA35}" type="presParOf" srcId="{D66C8451-1B05-4BA2-B2D7-88CD8D7A7371}" destId="{2CF36831-0028-4113-8AFD-42D24C7B422F}" srcOrd="9" destOrd="0" presId="urn:microsoft.com/office/officeart/2005/8/layout/chevron2"/>
    <dgm:cxn modelId="{B3D7D32A-9248-4AC7-BED6-084F50E91147}" type="presParOf" srcId="{D66C8451-1B05-4BA2-B2D7-88CD8D7A7371}" destId="{EE86CF00-5D52-4D06-8E73-1818C92240F5}" srcOrd="10" destOrd="0" presId="urn:microsoft.com/office/officeart/2005/8/layout/chevron2"/>
    <dgm:cxn modelId="{E993FB73-8868-4957-B2FF-E91BD1913ADF}" type="presParOf" srcId="{EE86CF00-5D52-4D06-8E73-1818C92240F5}" destId="{4A385A66-32A9-46B6-ACF3-FF15624859B2}" srcOrd="0" destOrd="0" presId="urn:microsoft.com/office/officeart/2005/8/layout/chevron2"/>
    <dgm:cxn modelId="{B2D33A33-9A8C-4D17-8F18-CBB7D1014BFA}" type="presParOf" srcId="{EE86CF00-5D52-4D06-8E73-1818C92240F5}" destId="{559F3A90-EC26-425C-B674-B1328989E0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640C06-E49E-4A6E-A905-B5681D33D95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49493B-28FC-4B6C-952D-F8DB12EF980B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BB83E809-7729-4570-A503-BC4BE7EA8DB3}" type="parTrans" cxnId="{5B99EA79-1466-4ECF-B23C-047168AC7B55}">
      <dgm:prSet/>
      <dgm:spPr/>
      <dgm:t>
        <a:bodyPr/>
        <a:lstStyle/>
        <a:p>
          <a:endParaRPr lang="en-US"/>
        </a:p>
      </dgm:t>
    </dgm:pt>
    <dgm:pt modelId="{85A87354-FD21-43E5-9CA3-D4C24FC86CF0}" type="sibTrans" cxnId="{5B99EA79-1466-4ECF-B23C-047168AC7B55}">
      <dgm:prSet/>
      <dgm:spPr/>
      <dgm:t>
        <a:bodyPr/>
        <a:lstStyle/>
        <a:p>
          <a:endParaRPr lang="en-US"/>
        </a:p>
      </dgm:t>
    </dgm:pt>
    <dgm:pt modelId="{7B9F13C1-1947-48D3-A420-BD828209874E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Deep Learning Tool</a:t>
          </a:r>
        </a:p>
      </dgm:t>
    </dgm:pt>
    <dgm:pt modelId="{8CAD6FA5-AC2E-4A17-B9AB-371B040C8C17}" type="parTrans" cxnId="{906201A6-BA9B-4D7D-B127-B54DC6BA5FB3}">
      <dgm:prSet/>
      <dgm:spPr/>
      <dgm:t>
        <a:bodyPr/>
        <a:lstStyle/>
        <a:p>
          <a:endParaRPr lang="en-US"/>
        </a:p>
      </dgm:t>
    </dgm:pt>
    <dgm:pt modelId="{6614D2B8-D6A9-4AE0-B115-F59F6A8171DE}" type="sibTrans" cxnId="{906201A6-BA9B-4D7D-B127-B54DC6BA5FB3}">
      <dgm:prSet/>
      <dgm:spPr/>
      <dgm:t>
        <a:bodyPr/>
        <a:lstStyle/>
        <a:p>
          <a:endParaRPr lang="en-US"/>
        </a:p>
      </dgm:t>
    </dgm:pt>
    <dgm:pt modelId="{D8664583-53F2-40C3-AE24-0BED01001E0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4</a:t>
          </a:r>
        </a:p>
      </dgm:t>
    </dgm:pt>
    <dgm:pt modelId="{C71CB7BE-9CCC-45DC-AE8A-F5091C9B3075}" type="parTrans" cxnId="{50BE6B5E-99A6-4D66-8FD1-8B096A32CEBA}">
      <dgm:prSet/>
      <dgm:spPr/>
      <dgm:t>
        <a:bodyPr/>
        <a:lstStyle/>
        <a:p>
          <a:endParaRPr lang="en-US"/>
        </a:p>
      </dgm:t>
    </dgm:pt>
    <dgm:pt modelId="{72847C37-904F-4741-BBD4-126C9B454E3F}" type="sibTrans" cxnId="{50BE6B5E-99A6-4D66-8FD1-8B096A32CEBA}">
      <dgm:prSet/>
      <dgm:spPr/>
      <dgm:t>
        <a:bodyPr/>
        <a:lstStyle/>
        <a:p>
          <a:endParaRPr lang="en-US"/>
        </a:p>
      </dgm:t>
    </dgm:pt>
    <dgm:pt modelId="{26B5EDE2-5A32-4CB7-8299-EE7045A30A28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Implementation</a:t>
          </a:r>
        </a:p>
      </dgm:t>
    </dgm:pt>
    <dgm:pt modelId="{1656D600-9D2F-4B24-BBD2-D0AE83ECFBB4}" type="parTrans" cxnId="{B4CA0E98-031F-4351-B780-1D60F357E65F}">
      <dgm:prSet/>
      <dgm:spPr/>
      <dgm:t>
        <a:bodyPr/>
        <a:lstStyle/>
        <a:p>
          <a:endParaRPr lang="en-US"/>
        </a:p>
      </dgm:t>
    </dgm:pt>
    <dgm:pt modelId="{BE109EA9-D21B-4808-B5B3-B9E65E93090F}" type="sibTrans" cxnId="{B4CA0E98-031F-4351-B780-1D60F357E65F}">
      <dgm:prSet/>
      <dgm:spPr/>
      <dgm:t>
        <a:bodyPr/>
        <a:lstStyle/>
        <a:p>
          <a:endParaRPr lang="en-US"/>
        </a:p>
      </dgm:t>
    </dgm:pt>
    <dgm:pt modelId="{92BCE536-D5EF-4096-BDEB-967F52B5704A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5</a:t>
          </a:r>
        </a:p>
      </dgm:t>
    </dgm:pt>
    <dgm:pt modelId="{85D17505-E601-42C0-94F3-CE71925F49E2}" type="parTrans" cxnId="{FBAA8DCA-D858-49EE-9D56-66D773DD1836}">
      <dgm:prSet/>
      <dgm:spPr/>
      <dgm:t>
        <a:bodyPr/>
        <a:lstStyle/>
        <a:p>
          <a:endParaRPr lang="en-US"/>
        </a:p>
      </dgm:t>
    </dgm:pt>
    <dgm:pt modelId="{63F3586C-C647-4D5F-941D-C518A479FF6B}" type="sibTrans" cxnId="{FBAA8DCA-D858-49EE-9D56-66D773DD1836}">
      <dgm:prSet/>
      <dgm:spPr/>
      <dgm:t>
        <a:bodyPr/>
        <a:lstStyle/>
        <a:p>
          <a:endParaRPr lang="en-US"/>
        </a:p>
      </dgm:t>
    </dgm:pt>
    <dgm:pt modelId="{920567BE-F680-4E09-9669-B88ECC0404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Use Cases</a:t>
          </a:r>
        </a:p>
      </dgm:t>
    </dgm:pt>
    <dgm:pt modelId="{39F7AC03-46AC-4B07-BFCD-6B37279778E5}" type="parTrans" cxnId="{59A8ED80-8D51-4B4A-B569-A7E757A5882F}">
      <dgm:prSet/>
      <dgm:spPr/>
      <dgm:t>
        <a:bodyPr/>
        <a:lstStyle/>
        <a:p>
          <a:endParaRPr lang="en-US"/>
        </a:p>
      </dgm:t>
    </dgm:pt>
    <dgm:pt modelId="{69CA2603-90F0-4725-99D0-FB845171F49A}" type="sibTrans" cxnId="{59A8ED80-8D51-4B4A-B569-A7E757A5882F}">
      <dgm:prSet/>
      <dgm:spPr/>
      <dgm:t>
        <a:bodyPr/>
        <a:lstStyle/>
        <a:p>
          <a:endParaRPr lang="en-US"/>
        </a:p>
      </dgm:t>
    </dgm:pt>
    <dgm:pt modelId="{472A897F-7145-4638-BA72-ED3763622F6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BCCBF802-2768-4B22-B8D1-20BA77733974}" type="parTrans" cxnId="{070C2AC7-1582-43A5-9694-7A48C08E71E6}">
      <dgm:prSet/>
      <dgm:spPr/>
      <dgm:t>
        <a:bodyPr/>
        <a:lstStyle/>
        <a:p>
          <a:endParaRPr lang="en-US"/>
        </a:p>
      </dgm:t>
    </dgm:pt>
    <dgm:pt modelId="{20E21D43-AA69-49D4-95DD-D7DFE129E957}" type="sibTrans" cxnId="{070C2AC7-1582-43A5-9694-7A48C08E71E6}">
      <dgm:prSet/>
      <dgm:spPr/>
      <dgm:t>
        <a:bodyPr/>
        <a:lstStyle/>
        <a:p>
          <a:endParaRPr lang="en-US"/>
        </a:p>
      </dgm:t>
    </dgm:pt>
    <dgm:pt modelId="{EEE6321E-1548-4BC4-B4CE-3FDE1FE50FD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Introduction</a:t>
          </a:r>
        </a:p>
      </dgm:t>
    </dgm:pt>
    <dgm:pt modelId="{B59156B3-AA93-4D05-9FF3-CD278C990373}" type="sibTrans" cxnId="{706E7B9B-6EF7-4D9F-B36A-42E2C3148494}">
      <dgm:prSet/>
      <dgm:spPr/>
      <dgm:t>
        <a:bodyPr/>
        <a:lstStyle/>
        <a:p>
          <a:endParaRPr lang="en-US"/>
        </a:p>
      </dgm:t>
    </dgm:pt>
    <dgm:pt modelId="{B3C2055B-C019-41A6-9C87-61480BAEB083}" type="parTrans" cxnId="{706E7B9B-6EF7-4D9F-B36A-42E2C3148494}">
      <dgm:prSet/>
      <dgm:spPr/>
      <dgm:t>
        <a:bodyPr/>
        <a:lstStyle/>
        <a:p>
          <a:endParaRPr lang="en-US"/>
        </a:p>
      </dgm:t>
    </dgm:pt>
    <dgm:pt modelId="{BE96A398-0BDD-4AAC-AC5D-D7D8F41061E2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6 </a:t>
          </a:r>
        </a:p>
      </dgm:t>
    </dgm:pt>
    <dgm:pt modelId="{8F4FC2DD-AE69-4A57-8989-BA445D642D48}" type="parTrans" cxnId="{BC0D27C9-5BCF-4E48-B48D-E46C9F41B384}">
      <dgm:prSet/>
      <dgm:spPr/>
      <dgm:t>
        <a:bodyPr/>
        <a:lstStyle/>
        <a:p>
          <a:endParaRPr lang="en-US"/>
        </a:p>
      </dgm:t>
    </dgm:pt>
    <dgm:pt modelId="{E2C596CD-FB58-4888-A4BF-5F77DABD4F58}" type="sibTrans" cxnId="{BC0D27C9-5BCF-4E48-B48D-E46C9F41B384}">
      <dgm:prSet/>
      <dgm:spPr/>
      <dgm:t>
        <a:bodyPr/>
        <a:lstStyle/>
        <a:p>
          <a:endParaRPr lang="en-US"/>
        </a:p>
      </dgm:t>
    </dgm:pt>
    <dgm:pt modelId="{413BC0ED-8500-40AE-9E63-F717089E90EA}">
      <dgm:prSet phldrT="[Text]"/>
      <dgm:spPr/>
      <dgm:t>
        <a:bodyPr/>
        <a:lstStyle/>
        <a:p>
          <a:r>
            <a:rPr lang="en-US">
              <a:latin typeface="Calibri" pitchFamily="34" charset="0"/>
              <a:cs typeface="Calibri" pitchFamily="34" charset="0"/>
            </a:rPr>
            <a:t>Conclusion 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FC5AE20F-134C-4E0F-A653-03E4CE55BA2F}" type="parTrans" cxnId="{6B41771F-B4AF-4B2C-B059-B52EDA8F5736}">
      <dgm:prSet/>
      <dgm:spPr/>
      <dgm:t>
        <a:bodyPr/>
        <a:lstStyle/>
        <a:p>
          <a:endParaRPr lang="en-US"/>
        </a:p>
      </dgm:t>
    </dgm:pt>
    <dgm:pt modelId="{2EEC4B95-818A-48A0-BD8D-93E1D7AA8CCF}" type="sibTrans" cxnId="{6B41771F-B4AF-4B2C-B059-B52EDA8F5736}">
      <dgm:prSet/>
      <dgm:spPr/>
      <dgm:t>
        <a:bodyPr/>
        <a:lstStyle/>
        <a:p>
          <a:endParaRPr lang="en-US"/>
        </a:p>
      </dgm:t>
    </dgm:pt>
    <dgm:pt modelId="{4E97D831-E8D3-4F79-B51E-DB419442C5C6}">
      <dgm:prSet phldrT="[Text]"/>
      <dgm:spPr/>
      <dgm:t>
        <a:bodyPr/>
        <a:lstStyle/>
        <a:p>
          <a:r>
            <a:rPr lang="en-US" dirty="0" err="1">
              <a:latin typeface="Calibri" pitchFamily="34" charset="0"/>
              <a:cs typeface="Calibri" pitchFamily="34" charset="0"/>
            </a:rPr>
            <a:t>FaceNet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D1BD9583-E182-4DE8-8D69-D6D54034ECC8}" type="parTrans" cxnId="{1DB42ABE-EEA4-4657-8ABE-C865D1368147}">
      <dgm:prSet/>
      <dgm:spPr/>
      <dgm:t>
        <a:bodyPr/>
        <a:lstStyle/>
        <a:p>
          <a:endParaRPr lang="en-US"/>
        </a:p>
      </dgm:t>
    </dgm:pt>
    <dgm:pt modelId="{F0AA0F6E-BB0F-4930-93E4-1FB33EACDC4A}" type="sibTrans" cxnId="{1DB42ABE-EEA4-4657-8ABE-C865D1368147}">
      <dgm:prSet/>
      <dgm:spPr/>
      <dgm:t>
        <a:bodyPr/>
        <a:lstStyle/>
        <a:p>
          <a:endParaRPr lang="en-US"/>
        </a:p>
      </dgm:t>
    </dgm:pt>
    <dgm:pt modelId="{2679346F-8704-4951-B2B2-3100471E826D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76E2CC42-F121-4ADD-9974-7D957AD8176F}" type="parTrans" cxnId="{395A7B3A-3AA0-44BC-94F2-6BEFF26E83F6}">
      <dgm:prSet/>
      <dgm:spPr/>
      <dgm:t>
        <a:bodyPr/>
        <a:lstStyle/>
        <a:p>
          <a:endParaRPr lang="en-US"/>
        </a:p>
      </dgm:t>
    </dgm:pt>
    <dgm:pt modelId="{A96892CF-9C4B-4A6B-84CE-9E6BD0D06098}" type="sibTrans" cxnId="{395A7B3A-3AA0-44BC-94F2-6BEFF26E83F6}">
      <dgm:prSet/>
      <dgm:spPr/>
      <dgm:t>
        <a:bodyPr/>
        <a:lstStyle/>
        <a:p>
          <a:endParaRPr lang="en-US"/>
        </a:p>
      </dgm:t>
    </dgm:pt>
    <dgm:pt modelId="{D66C8451-1B05-4BA2-B2D7-88CD8D7A7371}" type="pres">
      <dgm:prSet presAssocID="{4D640C06-E49E-4A6E-A905-B5681D33D95C}" presName="linearFlow" presStyleCnt="0">
        <dgm:presLayoutVars>
          <dgm:dir/>
          <dgm:animLvl val="lvl"/>
          <dgm:resizeHandles val="exact"/>
        </dgm:presLayoutVars>
      </dgm:prSet>
      <dgm:spPr/>
    </dgm:pt>
    <dgm:pt modelId="{90701D03-AF0A-454C-BD03-D6913D171919}" type="pres">
      <dgm:prSet presAssocID="{B849493B-28FC-4B6C-952D-F8DB12EF980B}" presName="composite" presStyleCnt="0"/>
      <dgm:spPr/>
    </dgm:pt>
    <dgm:pt modelId="{093E4DFB-95A1-4A13-9112-98A362C2E9D4}" type="pres">
      <dgm:prSet presAssocID="{B849493B-28FC-4B6C-952D-F8DB12EF980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8BD39FE-17DA-4A64-BE20-A2D17B59C12B}" type="pres">
      <dgm:prSet presAssocID="{B849493B-28FC-4B6C-952D-F8DB12EF980B}" presName="descendantText" presStyleLbl="alignAcc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50525E46-E3D6-47BA-8F8C-76A060BB6A89}" type="pres">
      <dgm:prSet presAssocID="{85A87354-FD21-43E5-9CA3-D4C24FC86CF0}" presName="sp" presStyleCnt="0"/>
      <dgm:spPr/>
    </dgm:pt>
    <dgm:pt modelId="{6C435C66-BEFB-4B30-8941-60FEE70CB7B8}" type="pres">
      <dgm:prSet presAssocID="{472A897F-7145-4638-BA72-ED3763622F6C}" presName="composite" presStyleCnt="0"/>
      <dgm:spPr/>
    </dgm:pt>
    <dgm:pt modelId="{5143DCB8-C7A7-4611-92B6-7A3D0927DB7F}" type="pres">
      <dgm:prSet presAssocID="{472A897F-7145-4638-BA72-ED3763622F6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7DD3D26B-3B3F-43F1-9B73-9C55C6880D05}" type="pres">
      <dgm:prSet presAssocID="{472A897F-7145-4638-BA72-ED3763622F6C}" presName="descendantText" presStyleLbl="alignAcc1" presStyleIdx="1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8F7FC771-1A73-44CA-AD23-540A1254FA0D}" type="pres">
      <dgm:prSet presAssocID="{20E21D43-AA69-49D4-95DD-D7DFE129E957}" presName="sp" presStyleCnt="0"/>
      <dgm:spPr/>
    </dgm:pt>
    <dgm:pt modelId="{AFC34AE7-B545-4D1D-AE95-17165D47E5FA}" type="pres">
      <dgm:prSet presAssocID="{2679346F-8704-4951-B2B2-3100471E826D}" presName="composite" presStyleCnt="0"/>
      <dgm:spPr/>
    </dgm:pt>
    <dgm:pt modelId="{7298CE1C-8C10-4CAF-A949-3A414378B406}" type="pres">
      <dgm:prSet presAssocID="{2679346F-8704-4951-B2B2-3100471E826D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FA00B8BA-48EA-40C8-A40B-B188AD54C8DF}" type="pres">
      <dgm:prSet presAssocID="{2679346F-8704-4951-B2B2-3100471E826D}" presName="descendantText" presStyleLbl="alignAcc1" presStyleIdx="2" presStyleCnt="6">
        <dgm:presLayoutVars>
          <dgm:bulletEnabled val="1"/>
        </dgm:presLayoutVars>
      </dgm:prSet>
      <dgm:spPr/>
    </dgm:pt>
    <dgm:pt modelId="{605FE73B-19CF-4AB2-949C-29F282490EF8}" type="pres">
      <dgm:prSet presAssocID="{A96892CF-9C4B-4A6B-84CE-9E6BD0D06098}" presName="sp" presStyleCnt="0"/>
      <dgm:spPr/>
    </dgm:pt>
    <dgm:pt modelId="{B0EEEDC4-01B0-461C-B5E8-7BCC1616DBBA}" type="pres">
      <dgm:prSet presAssocID="{D8664583-53F2-40C3-AE24-0BED01001E0C}" presName="composite" presStyleCnt="0"/>
      <dgm:spPr/>
    </dgm:pt>
    <dgm:pt modelId="{D63CCDED-CDC9-4F94-A1D3-F40CB4617BA3}" type="pres">
      <dgm:prSet presAssocID="{D8664583-53F2-40C3-AE24-0BED01001E0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15024E9-312C-4899-9CC1-600E839EA7A4}" type="pres">
      <dgm:prSet presAssocID="{D8664583-53F2-40C3-AE24-0BED01001E0C}" presName="descendantText" presStyleLbl="alignAcc1" presStyleIdx="3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0D96D71D-DCA9-4AF6-B17C-052ECA61510F}" type="pres">
      <dgm:prSet presAssocID="{72847C37-904F-4741-BBD4-126C9B454E3F}" presName="sp" presStyleCnt="0"/>
      <dgm:spPr/>
    </dgm:pt>
    <dgm:pt modelId="{D4558D18-F117-4ACD-956B-C77352FB2212}" type="pres">
      <dgm:prSet presAssocID="{92BCE536-D5EF-4096-BDEB-967F52B5704A}" presName="composite" presStyleCnt="0"/>
      <dgm:spPr/>
    </dgm:pt>
    <dgm:pt modelId="{A72765CC-602B-4311-BE4F-A9F91E017682}" type="pres">
      <dgm:prSet presAssocID="{92BCE536-D5EF-4096-BDEB-967F52B5704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47FFC25-29DA-4EAD-B9A8-C6C4CABD8F39}" type="pres">
      <dgm:prSet presAssocID="{92BCE536-D5EF-4096-BDEB-967F52B5704A}" presName="descendantText" presStyleLbl="alignAcc1" presStyleIdx="4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2CF36831-0028-4113-8AFD-42D24C7B422F}" type="pres">
      <dgm:prSet presAssocID="{63F3586C-C647-4D5F-941D-C518A479FF6B}" presName="sp" presStyleCnt="0"/>
      <dgm:spPr/>
    </dgm:pt>
    <dgm:pt modelId="{EE86CF00-5D52-4D06-8E73-1818C92240F5}" type="pres">
      <dgm:prSet presAssocID="{BE96A398-0BDD-4AAC-AC5D-D7D8F41061E2}" presName="composite" presStyleCnt="0"/>
      <dgm:spPr/>
    </dgm:pt>
    <dgm:pt modelId="{4A385A66-32A9-46B6-ACF3-FF15624859B2}" type="pres">
      <dgm:prSet presAssocID="{BE96A398-0BDD-4AAC-AC5D-D7D8F41061E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59F3A90-EC26-425C-B674-B1328989E018}" type="pres">
      <dgm:prSet presAssocID="{BE96A398-0BDD-4AAC-AC5D-D7D8F41061E2}" presName="descendantText" presStyleLbl="alignAcc1" presStyleIdx="5" presStyleCnt="6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65B3810C-BF29-4A61-8BC1-0AC9C814370E}" type="presOf" srcId="{7B9F13C1-1947-48D3-A420-BD828209874E}" destId="{7DD3D26B-3B3F-43F1-9B73-9C55C6880D05}" srcOrd="0" destOrd="0" presId="urn:microsoft.com/office/officeart/2005/8/layout/chevron2"/>
    <dgm:cxn modelId="{C60BB30F-F393-44DA-92D7-8CFB1E1B33DC}" type="presOf" srcId="{D8664583-53F2-40C3-AE24-0BED01001E0C}" destId="{D63CCDED-CDC9-4F94-A1D3-F40CB4617BA3}" srcOrd="0" destOrd="0" presId="urn:microsoft.com/office/officeart/2005/8/layout/chevron2"/>
    <dgm:cxn modelId="{64580C12-8446-405C-AAB1-B37515AE7FAD}" type="presOf" srcId="{B849493B-28FC-4B6C-952D-F8DB12EF980B}" destId="{093E4DFB-95A1-4A13-9112-98A362C2E9D4}" srcOrd="0" destOrd="0" presId="urn:microsoft.com/office/officeart/2005/8/layout/chevron2"/>
    <dgm:cxn modelId="{6B41771F-B4AF-4B2C-B059-B52EDA8F5736}" srcId="{BE96A398-0BDD-4AAC-AC5D-D7D8F41061E2}" destId="{413BC0ED-8500-40AE-9E63-F717089E90EA}" srcOrd="0" destOrd="0" parTransId="{FC5AE20F-134C-4E0F-A653-03E4CE55BA2F}" sibTransId="{2EEC4B95-818A-48A0-BD8D-93E1D7AA8CCF}"/>
    <dgm:cxn modelId="{49F02030-FA19-4562-AFA5-0953AB0C9D90}" type="presOf" srcId="{92BCE536-D5EF-4096-BDEB-967F52B5704A}" destId="{A72765CC-602B-4311-BE4F-A9F91E017682}" srcOrd="0" destOrd="0" presId="urn:microsoft.com/office/officeart/2005/8/layout/chevron2"/>
    <dgm:cxn modelId="{C8017832-AF13-406C-BCBB-6EE19A46E791}" type="presOf" srcId="{2679346F-8704-4951-B2B2-3100471E826D}" destId="{7298CE1C-8C10-4CAF-A949-3A414378B406}" srcOrd="0" destOrd="0" presId="urn:microsoft.com/office/officeart/2005/8/layout/chevron2"/>
    <dgm:cxn modelId="{395A7B3A-3AA0-44BC-94F2-6BEFF26E83F6}" srcId="{4D640C06-E49E-4A6E-A905-B5681D33D95C}" destId="{2679346F-8704-4951-B2B2-3100471E826D}" srcOrd="2" destOrd="0" parTransId="{76E2CC42-F121-4ADD-9974-7D957AD8176F}" sibTransId="{A96892CF-9C4B-4A6B-84CE-9E6BD0D06098}"/>
    <dgm:cxn modelId="{50BE6B5E-99A6-4D66-8FD1-8B096A32CEBA}" srcId="{4D640C06-E49E-4A6E-A905-B5681D33D95C}" destId="{D8664583-53F2-40C3-AE24-0BED01001E0C}" srcOrd="3" destOrd="0" parTransId="{C71CB7BE-9CCC-45DC-AE8A-F5091C9B3075}" sibTransId="{72847C37-904F-4741-BBD4-126C9B454E3F}"/>
    <dgm:cxn modelId="{5322A64D-925C-4365-AC72-506A41F6F737}" type="presOf" srcId="{413BC0ED-8500-40AE-9E63-F717089E90EA}" destId="{559F3A90-EC26-425C-B674-B1328989E018}" srcOrd="0" destOrd="0" presId="urn:microsoft.com/office/officeart/2005/8/layout/chevron2"/>
    <dgm:cxn modelId="{5FBAFB73-0848-41F8-ADF8-EA6030FB7CD9}" type="presOf" srcId="{BE96A398-0BDD-4AAC-AC5D-D7D8F41061E2}" destId="{4A385A66-32A9-46B6-ACF3-FF15624859B2}" srcOrd="0" destOrd="0" presId="urn:microsoft.com/office/officeart/2005/8/layout/chevron2"/>
    <dgm:cxn modelId="{BB8BA654-E58B-4E97-9AB1-C182398A8662}" type="presOf" srcId="{4E97D831-E8D3-4F79-B51E-DB419442C5C6}" destId="{FA00B8BA-48EA-40C8-A40B-B188AD54C8DF}" srcOrd="0" destOrd="0" presId="urn:microsoft.com/office/officeart/2005/8/layout/chevron2"/>
    <dgm:cxn modelId="{5B99EA79-1466-4ECF-B23C-047168AC7B55}" srcId="{4D640C06-E49E-4A6E-A905-B5681D33D95C}" destId="{B849493B-28FC-4B6C-952D-F8DB12EF980B}" srcOrd="0" destOrd="0" parTransId="{BB83E809-7729-4570-A503-BC4BE7EA8DB3}" sibTransId="{85A87354-FD21-43E5-9CA3-D4C24FC86CF0}"/>
    <dgm:cxn modelId="{59A8ED80-8D51-4B4A-B569-A7E757A5882F}" srcId="{92BCE536-D5EF-4096-BDEB-967F52B5704A}" destId="{920567BE-F680-4E09-9669-B88ECC0404D7}" srcOrd="0" destOrd="0" parTransId="{39F7AC03-46AC-4B07-BFCD-6B37279778E5}" sibTransId="{69CA2603-90F0-4725-99D0-FB845171F49A}"/>
    <dgm:cxn modelId="{1173708D-5CAF-42B9-A995-32A9CDB1FE8A}" type="presOf" srcId="{26B5EDE2-5A32-4CB7-8299-EE7045A30A28}" destId="{615024E9-312C-4899-9CC1-600E839EA7A4}" srcOrd="0" destOrd="0" presId="urn:microsoft.com/office/officeart/2005/8/layout/chevron2"/>
    <dgm:cxn modelId="{B4CA0E98-031F-4351-B780-1D60F357E65F}" srcId="{D8664583-53F2-40C3-AE24-0BED01001E0C}" destId="{26B5EDE2-5A32-4CB7-8299-EE7045A30A28}" srcOrd="0" destOrd="0" parTransId="{1656D600-9D2F-4B24-BBD2-D0AE83ECFBB4}" sibTransId="{BE109EA9-D21B-4808-B5B3-B9E65E93090F}"/>
    <dgm:cxn modelId="{706E7B9B-6EF7-4D9F-B36A-42E2C3148494}" srcId="{B849493B-28FC-4B6C-952D-F8DB12EF980B}" destId="{EEE6321E-1548-4BC4-B4CE-3FDE1FE50FD7}" srcOrd="0" destOrd="0" parTransId="{B3C2055B-C019-41A6-9C87-61480BAEB083}" sibTransId="{B59156B3-AA93-4D05-9FF3-CD278C990373}"/>
    <dgm:cxn modelId="{71ED5EA1-D7B8-478E-BB98-981430A2057E}" type="presOf" srcId="{EEE6321E-1548-4BC4-B4CE-3FDE1FE50FD7}" destId="{58BD39FE-17DA-4A64-BE20-A2D17B59C12B}" srcOrd="0" destOrd="0" presId="urn:microsoft.com/office/officeart/2005/8/layout/chevron2"/>
    <dgm:cxn modelId="{906201A6-BA9B-4D7D-B127-B54DC6BA5FB3}" srcId="{472A897F-7145-4638-BA72-ED3763622F6C}" destId="{7B9F13C1-1947-48D3-A420-BD828209874E}" srcOrd="0" destOrd="0" parTransId="{8CAD6FA5-AC2E-4A17-B9AB-371B040C8C17}" sibTransId="{6614D2B8-D6A9-4AE0-B115-F59F6A8171DE}"/>
    <dgm:cxn modelId="{6FA00FA9-2E94-4911-822F-5FE4DE27E1AB}" type="presOf" srcId="{4D640C06-E49E-4A6E-A905-B5681D33D95C}" destId="{D66C8451-1B05-4BA2-B2D7-88CD8D7A7371}" srcOrd="0" destOrd="0" presId="urn:microsoft.com/office/officeart/2005/8/layout/chevron2"/>
    <dgm:cxn modelId="{1DB42ABE-EEA4-4657-8ABE-C865D1368147}" srcId="{2679346F-8704-4951-B2B2-3100471E826D}" destId="{4E97D831-E8D3-4F79-B51E-DB419442C5C6}" srcOrd="0" destOrd="0" parTransId="{D1BD9583-E182-4DE8-8D69-D6D54034ECC8}" sibTransId="{F0AA0F6E-BB0F-4930-93E4-1FB33EACDC4A}"/>
    <dgm:cxn modelId="{070C2AC7-1582-43A5-9694-7A48C08E71E6}" srcId="{4D640C06-E49E-4A6E-A905-B5681D33D95C}" destId="{472A897F-7145-4638-BA72-ED3763622F6C}" srcOrd="1" destOrd="0" parTransId="{BCCBF802-2768-4B22-B8D1-20BA77733974}" sibTransId="{20E21D43-AA69-49D4-95DD-D7DFE129E957}"/>
    <dgm:cxn modelId="{BC0D27C9-5BCF-4E48-B48D-E46C9F41B384}" srcId="{4D640C06-E49E-4A6E-A905-B5681D33D95C}" destId="{BE96A398-0BDD-4AAC-AC5D-D7D8F41061E2}" srcOrd="5" destOrd="0" parTransId="{8F4FC2DD-AE69-4A57-8989-BA445D642D48}" sibTransId="{E2C596CD-FB58-4888-A4BF-5F77DABD4F58}"/>
    <dgm:cxn modelId="{FBAA8DCA-D858-49EE-9D56-66D773DD1836}" srcId="{4D640C06-E49E-4A6E-A905-B5681D33D95C}" destId="{92BCE536-D5EF-4096-BDEB-967F52B5704A}" srcOrd="4" destOrd="0" parTransId="{85D17505-E601-42C0-94F3-CE71925F49E2}" sibTransId="{63F3586C-C647-4D5F-941D-C518A479FF6B}"/>
    <dgm:cxn modelId="{48D278FD-0674-41A4-8A8D-DDE4CE09DEF1}" type="presOf" srcId="{472A897F-7145-4638-BA72-ED3763622F6C}" destId="{5143DCB8-C7A7-4611-92B6-7A3D0927DB7F}" srcOrd="0" destOrd="0" presId="urn:microsoft.com/office/officeart/2005/8/layout/chevron2"/>
    <dgm:cxn modelId="{8108A9FE-64BE-4DE4-AE2C-365759B89DC0}" type="presOf" srcId="{920567BE-F680-4E09-9669-B88ECC0404D7}" destId="{947FFC25-29DA-4EAD-B9A8-C6C4CABD8F39}" srcOrd="0" destOrd="0" presId="urn:microsoft.com/office/officeart/2005/8/layout/chevron2"/>
    <dgm:cxn modelId="{357FB12E-D0FB-4C0E-B69C-2D24558DEF1D}" type="presParOf" srcId="{D66C8451-1B05-4BA2-B2D7-88CD8D7A7371}" destId="{90701D03-AF0A-454C-BD03-D6913D171919}" srcOrd="0" destOrd="0" presId="urn:microsoft.com/office/officeart/2005/8/layout/chevron2"/>
    <dgm:cxn modelId="{9AF6D37D-FF4C-4511-AE61-7E29A0822177}" type="presParOf" srcId="{90701D03-AF0A-454C-BD03-D6913D171919}" destId="{093E4DFB-95A1-4A13-9112-98A362C2E9D4}" srcOrd="0" destOrd="0" presId="urn:microsoft.com/office/officeart/2005/8/layout/chevron2"/>
    <dgm:cxn modelId="{9F5606CF-9477-457C-8370-90D8F65DBC6E}" type="presParOf" srcId="{90701D03-AF0A-454C-BD03-D6913D171919}" destId="{58BD39FE-17DA-4A64-BE20-A2D17B59C12B}" srcOrd="1" destOrd="0" presId="urn:microsoft.com/office/officeart/2005/8/layout/chevron2"/>
    <dgm:cxn modelId="{BDEA55F7-4FDF-42E4-9774-E4DDB018DC48}" type="presParOf" srcId="{D66C8451-1B05-4BA2-B2D7-88CD8D7A7371}" destId="{50525E46-E3D6-47BA-8F8C-76A060BB6A89}" srcOrd="1" destOrd="0" presId="urn:microsoft.com/office/officeart/2005/8/layout/chevron2"/>
    <dgm:cxn modelId="{8CEEDD5A-4A7D-4406-8310-489B3194D6BE}" type="presParOf" srcId="{D66C8451-1B05-4BA2-B2D7-88CD8D7A7371}" destId="{6C435C66-BEFB-4B30-8941-60FEE70CB7B8}" srcOrd="2" destOrd="0" presId="urn:microsoft.com/office/officeart/2005/8/layout/chevron2"/>
    <dgm:cxn modelId="{6E2F5A22-7D71-485A-AA57-AD98D15DBDD8}" type="presParOf" srcId="{6C435C66-BEFB-4B30-8941-60FEE70CB7B8}" destId="{5143DCB8-C7A7-4611-92B6-7A3D0927DB7F}" srcOrd="0" destOrd="0" presId="urn:microsoft.com/office/officeart/2005/8/layout/chevron2"/>
    <dgm:cxn modelId="{50DC3CAE-1093-4FEA-8111-5F6F2CC43B33}" type="presParOf" srcId="{6C435C66-BEFB-4B30-8941-60FEE70CB7B8}" destId="{7DD3D26B-3B3F-43F1-9B73-9C55C6880D05}" srcOrd="1" destOrd="0" presId="urn:microsoft.com/office/officeart/2005/8/layout/chevron2"/>
    <dgm:cxn modelId="{181F98AE-32D7-46CD-87F5-7499A5AB4996}" type="presParOf" srcId="{D66C8451-1B05-4BA2-B2D7-88CD8D7A7371}" destId="{8F7FC771-1A73-44CA-AD23-540A1254FA0D}" srcOrd="3" destOrd="0" presId="urn:microsoft.com/office/officeart/2005/8/layout/chevron2"/>
    <dgm:cxn modelId="{EF87CDA2-82B0-489E-879B-0401FC9E3186}" type="presParOf" srcId="{D66C8451-1B05-4BA2-B2D7-88CD8D7A7371}" destId="{AFC34AE7-B545-4D1D-AE95-17165D47E5FA}" srcOrd="4" destOrd="0" presId="urn:microsoft.com/office/officeart/2005/8/layout/chevron2"/>
    <dgm:cxn modelId="{C7DB3B87-7A14-4ABB-A90C-7A2C27E2832F}" type="presParOf" srcId="{AFC34AE7-B545-4D1D-AE95-17165D47E5FA}" destId="{7298CE1C-8C10-4CAF-A949-3A414378B406}" srcOrd="0" destOrd="0" presId="urn:microsoft.com/office/officeart/2005/8/layout/chevron2"/>
    <dgm:cxn modelId="{B48B72F7-45A0-4B6A-BABD-8729495A322C}" type="presParOf" srcId="{AFC34AE7-B545-4D1D-AE95-17165D47E5FA}" destId="{FA00B8BA-48EA-40C8-A40B-B188AD54C8DF}" srcOrd="1" destOrd="0" presId="urn:microsoft.com/office/officeart/2005/8/layout/chevron2"/>
    <dgm:cxn modelId="{D4AD60C7-833A-4196-A79B-DDE031F07219}" type="presParOf" srcId="{D66C8451-1B05-4BA2-B2D7-88CD8D7A7371}" destId="{605FE73B-19CF-4AB2-949C-29F282490EF8}" srcOrd="5" destOrd="0" presId="urn:microsoft.com/office/officeart/2005/8/layout/chevron2"/>
    <dgm:cxn modelId="{B7A82F06-5A03-4DE1-8592-EF19AF190096}" type="presParOf" srcId="{D66C8451-1B05-4BA2-B2D7-88CD8D7A7371}" destId="{B0EEEDC4-01B0-461C-B5E8-7BCC1616DBBA}" srcOrd="6" destOrd="0" presId="urn:microsoft.com/office/officeart/2005/8/layout/chevron2"/>
    <dgm:cxn modelId="{804E9A08-244D-44C6-B675-E5E4955C6479}" type="presParOf" srcId="{B0EEEDC4-01B0-461C-B5E8-7BCC1616DBBA}" destId="{D63CCDED-CDC9-4F94-A1D3-F40CB4617BA3}" srcOrd="0" destOrd="0" presId="urn:microsoft.com/office/officeart/2005/8/layout/chevron2"/>
    <dgm:cxn modelId="{E7E690E5-C531-464A-8F87-AD4037F1208D}" type="presParOf" srcId="{B0EEEDC4-01B0-461C-B5E8-7BCC1616DBBA}" destId="{615024E9-312C-4899-9CC1-600E839EA7A4}" srcOrd="1" destOrd="0" presId="urn:microsoft.com/office/officeart/2005/8/layout/chevron2"/>
    <dgm:cxn modelId="{A87ADBD2-2836-4E42-B789-86E75B3289DA}" type="presParOf" srcId="{D66C8451-1B05-4BA2-B2D7-88CD8D7A7371}" destId="{0D96D71D-DCA9-4AF6-B17C-052ECA61510F}" srcOrd="7" destOrd="0" presId="urn:microsoft.com/office/officeart/2005/8/layout/chevron2"/>
    <dgm:cxn modelId="{12FA527F-3D04-4FC2-8DDC-F6053A718D63}" type="presParOf" srcId="{D66C8451-1B05-4BA2-B2D7-88CD8D7A7371}" destId="{D4558D18-F117-4ACD-956B-C77352FB2212}" srcOrd="8" destOrd="0" presId="urn:microsoft.com/office/officeart/2005/8/layout/chevron2"/>
    <dgm:cxn modelId="{FD9A597B-9BE1-4794-8B0A-85AAEE41F09B}" type="presParOf" srcId="{D4558D18-F117-4ACD-956B-C77352FB2212}" destId="{A72765CC-602B-4311-BE4F-A9F91E017682}" srcOrd="0" destOrd="0" presId="urn:microsoft.com/office/officeart/2005/8/layout/chevron2"/>
    <dgm:cxn modelId="{526297B0-694D-42B1-97C8-6E36F592227B}" type="presParOf" srcId="{D4558D18-F117-4ACD-956B-C77352FB2212}" destId="{947FFC25-29DA-4EAD-B9A8-C6C4CABD8F39}" srcOrd="1" destOrd="0" presId="urn:microsoft.com/office/officeart/2005/8/layout/chevron2"/>
    <dgm:cxn modelId="{200D0D46-7062-461D-8E12-43183523CEC0}" type="presParOf" srcId="{D66C8451-1B05-4BA2-B2D7-88CD8D7A7371}" destId="{2CF36831-0028-4113-8AFD-42D24C7B422F}" srcOrd="9" destOrd="0" presId="urn:microsoft.com/office/officeart/2005/8/layout/chevron2"/>
    <dgm:cxn modelId="{3407E727-B2C5-4D7F-B8C8-51B47AC91623}" type="presParOf" srcId="{D66C8451-1B05-4BA2-B2D7-88CD8D7A7371}" destId="{EE86CF00-5D52-4D06-8E73-1818C92240F5}" srcOrd="10" destOrd="0" presId="urn:microsoft.com/office/officeart/2005/8/layout/chevron2"/>
    <dgm:cxn modelId="{E930545D-DBFF-4099-930C-0E7510A37530}" type="presParOf" srcId="{EE86CF00-5D52-4D06-8E73-1818C92240F5}" destId="{4A385A66-32A9-46B6-ACF3-FF15624859B2}" srcOrd="0" destOrd="0" presId="urn:microsoft.com/office/officeart/2005/8/layout/chevron2"/>
    <dgm:cxn modelId="{5FFDE165-C46C-46A7-A505-9775B3307C1F}" type="presParOf" srcId="{EE86CF00-5D52-4D06-8E73-1818C92240F5}" destId="{559F3A90-EC26-425C-B674-B1328989E0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640C06-E49E-4A6E-A905-B5681D33D95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49493B-28FC-4B6C-952D-F8DB12EF980B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BB83E809-7729-4570-A503-BC4BE7EA8DB3}" type="parTrans" cxnId="{5B99EA79-1466-4ECF-B23C-047168AC7B55}">
      <dgm:prSet/>
      <dgm:spPr/>
      <dgm:t>
        <a:bodyPr/>
        <a:lstStyle/>
        <a:p>
          <a:endParaRPr lang="en-US"/>
        </a:p>
      </dgm:t>
    </dgm:pt>
    <dgm:pt modelId="{85A87354-FD21-43E5-9CA3-D4C24FC86CF0}" type="sibTrans" cxnId="{5B99EA79-1466-4ECF-B23C-047168AC7B55}">
      <dgm:prSet/>
      <dgm:spPr/>
      <dgm:t>
        <a:bodyPr/>
        <a:lstStyle/>
        <a:p>
          <a:endParaRPr lang="en-US"/>
        </a:p>
      </dgm:t>
    </dgm:pt>
    <dgm:pt modelId="{7B9F13C1-1947-48D3-A420-BD828209874E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Deep Learning Tool</a:t>
          </a:r>
        </a:p>
      </dgm:t>
    </dgm:pt>
    <dgm:pt modelId="{8CAD6FA5-AC2E-4A17-B9AB-371B040C8C17}" type="parTrans" cxnId="{906201A6-BA9B-4D7D-B127-B54DC6BA5FB3}">
      <dgm:prSet/>
      <dgm:spPr/>
      <dgm:t>
        <a:bodyPr/>
        <a:lstStyle/>
        <a:p>
          <a:endParaRPr lang="en-US"/>
        </a:p>
      </dgm:t>
    </dgm:pt>
    <dgm:pt modelId="{6614D2B8-D6A9-4AE0-B115-F59F6A8171DE}" type="sibTrans" cxnId="{906201A6-BA9B-4D7D-B127-B54DC6BA5FB3}">
      <dgm:prSet/>
      <dgm:spPr/>
      <dgm:t>
        <a:bodyPr/>
        <a:lstStyle/>
        <a:p>
          <a:endParaRPr lang="en-US"/>
        </a:p>
      </dgm:t>
    </dgm:pt>
    <dgm:pt modelId="{D8664583-53F2-40C3-AE24-0BED01001E0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4</a:t>
          </a:r>
        </a:p>
      </dgm:t>
    </dgm:pt>
    <dgm:pt modelId="{C71CB7BE-9CCC-45DC-AE8A-F5091C9B3075}" type="parTrans" cxnId="{50BE6B5E-99A6-4D66-8FD1-8B096A32CEBA}">
      <dgm:prSet/>
      <dgm:spPr/>
      <dgm:t>
        <a:bodyPr/>
        <a:lstStyle/>
        <a:p>
          <a:endParaRPr lang="en-US"/>
        </a:p>
      </dgm:t>
    </dgm:pt>
    <dgm:pt modelId="{72847C37-904F-4741-BBD4-126C9B454E3F}" type="sibTrans" cxnId="{50BE6B5E-99A6-4D66-8FD1-8B096A32CEBA}">
      <dgm:prSet/>
      <dgm:spPr/>
      <dgm:t>
        <a:bodyPr/>
        <a:lstStyle/>
        <a:p>
          <a:endParaRPr lang="en-US"/>
        </a:p>
      </dgm:t>
    </dgm:pt>
    <dgm:pt modelId="{26B5EDE2-5A32-4CB7-8299-EE7045A30A28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Implementation</a:t>
          </a:r>
        </a:p>
      </dgm:t>
    </dgm:pt>
    <dgm:pt modelId="{1656D600-9D2F-4B24-BBD2-D0AE83ECFBB4}" type="parTrans" cxnId="{B4CA0E98-031F-4351-B780-1D60F357E65F}">
      <dgm:prSet/>
      <dgm:spPr/>
      <dgm:t>
        <a:bodyPr/>
        <a:lstStyle/>
        <a:p>
          <a:endParaRPr lang="en-US"/>
        </a:p>
      </dgm:t>
    </dgm:pt>
    <dgm:pt modelId="{BE109EA9-D21B-4808-B5B3-B9E65E93090F}" type="sibTrans" cxnId="{B4CA0E98-031F-4351-B780-1D60F357E65F}">
      <dgm:prSet/>
      <dgm:spPr/>
      <dgm:t>
        <a:bodyPr/>
        <a:lstStyle/>
        <a:p>
          <a:endParaRPr lang="en-US"/>
        </a:p>
      </dgm:t>
    </dgm:pt>
    <dgm:pt modelId="{92BCE536-D5EF-4096-BDEB-967F52B5704A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5</a:t>
          </a:r>
        </a:p>
      </dgm:t>
    </dgm:pt>
    <dgm:pt modelId="{85D17505-E601-42C0-94F3-CE71925F49E2}" type="parTrans" cxnId="{FBAA8DCA-D858-49EE-9D56-66D773DD1836}">
      <dgm:prSet/>
      <dgm:spPr/>
      <dgm:t>
        <a:bodyPr/>
        <a:lstStyle/>
        <a:p>
          <a:endParaRPr lang="en-US"/>
        </a:p>
      </dgm:t>
    </dgm:pt>
    <dgm:pt modelId="{63F3586C-C647-4D5F-941D-C518A479FF6B}" type="sibTrans" cxnId="{FBAA8DCA-D858-49EE-9D56-66D773DD1836}">
      <dgm:prSet/>
      <dgm:spPr/>
      <dgm:t>
        <a:bodyPr/>
        <a:lstStyle/>
        <a:p>
          <a:endParaRPr lang="en-US"/>
        </a:p>
      </dgm:t>
    </dgm:pt>
    <dgm:pt modelId="{920567BE-F680-4E09-9669-B88ECC0404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Use Cases</a:t>
          </a:r>
        </a:p>
      </dgm:t>
    </dgm:pt>
    <dgm:pt modelId="{39F7AC03-46AC-4B07-BFCD-6B37279778E5}" type="parTrans" cxnId="{59A8ED80-8D51-4B4A-B569-A7E757A5882F}">
      <dgm:prSet/>
      <dgm:spPr/>
      <dgm:t>
        <a:bodyPr/>
        <a:lstStyle/>
        <a:p>
          <a:endParaRPr lang="en-US"/>
        </a:p>
      </dgm:t>
    </dgm:pt>
    <dgm:pt modelId="{69CA2603-90F0-4725-99D0-FB845171F49A}" type="sibTrans" cxnId="{59A8ED80-8D51-4B4A-B569-A7E757A5882F}">
      <dgm:prSet/>
      <dgm:spPr/>
      <dgm:t>
        <a:bodyPr/>
        <a:lstStyle/>
        <a:p>
          <a:endParaRPr lang="en-US"/>
        </a:p>
      </dgm:t>
    </dgm:pt>
    <dgm:pt modelId="{472A897F-7145-4638-BA72-ED3763622F6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BCCBF802-2768-4B22-B8D1-20BA77733974}" type="parTrans" cxnId="{070C2AC7-1582-43A5-9694-7A48C08E71E6}">
      <dgm:prSet/>
      <dgm:spPr/>
      <dgm:t>
        <a:bodyPr/>
        <a:lstStyle/>
        <a:p>
          <a:endParaRPr lang="en-US"/>
        </a:p>
      </dgm:t>
    </dgm:pt>
    <dgm:pt modelId="{20E21D43-AA69-49D4-95DD-D7DFE129E957}" type="sibTrans" cxnId="{070C2AC7-1582-43A5-9694-7A48C08E71E6}">
      <dgm:prSet/>
      <dgm:spPr/>
      <dgm:t>
        <a:bodyPr/>
        <a:lstStyle/>
        <a:p>
          <a:endParaRPr lang="en-US"/>
        </a:p>
      </dgm:t>
    </dgm:pt>
    <dgm:pt modelId="{EEE6321E-1548-4BC4-B4CE-3FDE1FE50F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Introduction</a:t>
          </a:r>
        </a:p>
      </dgm:t>
    </dgm:pt>
    <dgm:pt modelId="{B59156B3-AA93-4D05-9FF3-CD278C990373}" type="sibTrans" cxnId="{706E7B9B-6EF7-4D9F-B36A-42E2C3148494}">
      <dgm:prSet/>
      <dgm:spPr/>
      <dgm:t>
        <a:bodyPr/>
        <a:lstStyle/>
        <a:p>
          <a:endParaRPr lang="en-US"/>
        </a:p>
      </dgm:t>
    </dgm:pt>
    <dgm:pt modelId="{B3C2055B-C019-41A6-9C87-61480BAEB083}" type="parTrans" cxnId="{706E7B9B-6EF7-4D9F-B36A-42E2C3148494}">
      <dgm:prSet/>
      <dgm:spPr/>
      <dgm:t>
        <a:bodyPr/>
        <a:lstStyle/>
        <a:p>
          <a:endParaRPr lang="en-US"/>
        </a:p>
      </dgm:t>
    </dgm:pt>
    <dgm:pt modelId="{BE96A398-0BDD-4AAC-AC5D-D7D8F41061E2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6 </a:t>
          </a:r>
        </a:p>
      </dgm:t>
    </dgm:pt>
    <dgm:pt modelId="{8F4FC2DD-AE69-4A57-8989-BA445D642D48}" type="parTrans" cxnId="{BC0D27C9-5BCF-4E48-B48D-E46C9F41B384}">
      <dgm:prSet/>
      <dgm:spPr/>
      <dgm:t>
        <a:bodyPr/>
        <a:lstStyle/>
        <a:p>
          <a:endParaRPr lang="en-US"/>
        </a:p>
      </dgm:t>
    </dgm:pt>
    <dgm:pt modelId="{E2C596CD-FB58-4888-A4BF-5F77DABD4F58}" type="sibTrans" cxnId="{BC0D27C9-5BCF-4E48-B48D-E46C9F41B384}">
      <dgm:prSet/>
      <dgm:spPr/>
      <dgm:t>
        <a:bodyPr/>
        <a:lstStyle/>
        <a:p>
          <a:endParaRPr lang="en-US"/>
        </a:p>
      </dgm:t>
    </dgm:pt>
    <dgm:pt modelId="{413BC0ED-8500-40AE-9E63-F717089E90EA}">
      <dgm:prSet phldrT="[Text]"/>
      <dgm:spPr/>
      <dgm:t>
        <a:bodyPr/>
        <a:lstStyle/>
        <a:p>
          <a:r>
            <a:rPr lang="en-US">
              <a:latin typeface="Calibri" pitchFamily="34" charset="0"/>
              <a:cs typeface="Calibri" pitchFamily="34" charset="0"/>
            </a:rPr>
            <a:t>Conclusion 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FC5AE20F-134C-4E0F-A653-03E4CE55BA2F}" type="parTrans" cxnId="{6B41771F-B4AF-4B2C-B059-B52EDA8F5736}">
      <dgm:prSet/>
      <dgm:spPr/>
      <dgm:t>
        <a:bodyPr/>
        <a:lstStyle/>
        <a:p>
          <a:endParaRPr lang="en-US"/>
        </a:p>
      </dgm:t>
    </dgm:pt>
    <dgm:pt modelId="{2EEC4B95-818A-48A0-BD8D-93E1D7AA8CCF}" type="sibTrans" cxnId="{6B41771F-B4AF-4B2C-B059-B52EDA8F5736}">
      <dgm:prSet/>
      <dgm:spPr/>
      <dgm:t>
        <a:bodyPr/>
        <a:lstStyle/>
        <a:p>
          <a:endParaRPr lang="en-US"/>
        </a:p>
      </dgm:t>
    </dgm:pt>
    <dgm:pt modelId="{4E97D831-E8D3-4F79-B51E-DB419442C5C6}">
      <dgm:prSet phldrT="[Text]"/>
      <dgm:spPr/>
      <dgm:t>
        <a:bodyPr/>
        <a:lstStyle/>
        <a:p>
          <a:r>
            <a:rPr lang="en-US" dirty="0" err="1">
              <a:latin typeface="Calibri" pitchFamily="34" charset="0"/>
              <a:cs typeface="Calibri" pitchFamily="34" charset="0"/>
            </a:rPr>
            <a:t>FaceNet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D1BD9583-E182-4DE8-8D69-D6D54034ECC8}" type="parTrans" cxnId="{1DB42ABE-EEA4-4657-8ABE-C865D1368147}">
      <dgm:prSet/>
      <dgm:spPr/>
      <dgm:t>
        <a:bodyPr/>
        <a:lstStyle/>
        <a:p>
          <a:endParaRPr lang="en-US"/>
        </a:p>
      </dgm:t>
    </dgm:pt>
    <dgm:pt modelId="{F0AA0F6E-BB0F-4930-93E4-1FB33EACDC4A}" type="sibTrans" cxnId="{1DB42ABE-EEA4-4657-8ABE-C865D1368147}">
      <dgm:prSet/>
      <dgm:spPr/>
      <dgm:t>
        <a:bodyPr/>
        <a:lstStyle/>
        <a:p>
          <a:endParaRPr lang="en-US"/>
        </a:p>
      </dgm:t>
    </dgm:pt>
    <dgm:pt modelId="{2679346F-8704-4951-B2B2-3100471E826D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76E2CC42-F121-4ADD-9974-7D957AD8176F}" type="parTrans" cxnId="{395A7B3A-3AA0-44BC-94F2-6BEFF26E83F6}">
      <dgm:prSet/>
      <dgm:spPr/>
      <dgm:t>
        <a:bodyPr/>
        <a:lstStyle/>
        <a:p>
          <a:endParaRPr lang="en-US"/>
        </a:p>
      </dgm:t>
    </dgm:pt>
    <dgm:pt modelId="{A96892CF-9C4B-4A6B-84CE-9E6BD0D06098}" type="sibTrans" cxnId="{395A7B3A-3AA0-44BC-94F2-6BEFF26E83F6}">
      <dgm:prSet/>
      <dgm:spPr/>
      <dgm:t>
        <a:bodyPr/>
        <a:lstStyle/>
        <a:p>
          <a:endParaRPr lang="en-US"/>
        </a:p>
      </dgm:t>
    </dgm:pt>
    <dgm:pt modelId="{D66C8451-1B05-4BA2-B2D7-88CD8D7A7371}" type="pres">
      <dgm:prSet presAssocID="{4D640C06-E49E-4A6E-A905-B5681D33D95C}" presName="linearFlow" presStyleCnt="0">
        <dgm:presLayoutVars>
          <dgm:dir/>
          <dgm:animLvl val="lvl"/>
          <dgm:resizeHandles val="exact"/>
        </dgm:presLayoutVars>
      </dgm:prSet>
      <dgm:spPr/>
    </dgm:pt>
    <dgm:pt modelId="{90701D03-AF0A-454C-BD03-D6913D171919}" type="pres">
      <dgm:prSet presAssocID="{B849493B-28FC-4B6C-952D-F8DB12EF980B}" presName="composite" presStyleCnt="0"/>
      <dgm:spPr/>
    </dgm:pt>
    <dgm:pt modelId="{093E4DFB-95A1-4A13-9112-98A362C2E9D4}" type="pres">
      <dgm:prSet presAssocID="{B849493B-28FC-4B6C-952D-F8DB12EF980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8BD39FE-17DA-4A64-BE20-A2D17B59C12B}" type="pres">
      <dgm:prSet presAssocID="{B849493B-28FC-4B6C-952D-F8DB12EF980B}" presName="descendantText" presStyleLbl="alignAcc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50525E46-E3D6-47BA-8F8C-76A060BB6A89}" type="pres">
      <dgm:prSet presAssocID="{85A87354-FD21-43E5-9CA3-D4C24FC86CF0}" presName="sp" presStyleCnt="0"/>
      <dgm:spPr/>
    </dgm:pt>
    <dgm:pt modelId="{6C435C66-BEFB-4B30-8941-60FEE70CB7B8}" type="pres">
      <dgm:prSet presAssocID="{472A897F-7145-4638-BA72-ED3763622F6C}" presName="composite" presStyleCnt="0"/>
      <dgm:spPr/>
    </dgm:pt>
    <dgm:pt modelId="{5143DCB8-C7A7-4611-92B6-7A3D0927DB7F}" type="pres">
      <dgm:prSet presAssocID="{472A897F-7145-4638-BA72-ED3763622F6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7DD3D26B-3B3F-43F1-9B73-9C55C6880D05}" type="pres">
      <dgm:prSet presAssocID="{472A897F-7145-4638-BA72-ED3763622F6C}" presName="descendantText" presStyleLbl="alignAcc1" presStyleIdx="1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8F7FC771-1A73-44CA-AD23-540A1254FA0D}" type="pres">
      <dgm:prSet presAssocID="{20E21D43-AA69-49D4-95DD-D7DFE129E957}" presName="sp" presStyleCnt="0"/>
      <dgm:spPr/>
    </dgm:pt>
    <dgm:pt modelId="{AFC34AE7-B545-4D1D-AE95-17165D47E5FA}" type="pres">
      <dgm:prSet presAssocID="{2679346F-8704-4951-B2B2-3100471E826D}" presName="composite" presStyleCnt="0"/>
      <dgm:spPr/>
    </dgm:pt>
    <dgm:pt modelId="{7298CE1C-8C10-4CAF-A949-3A414378B406}" type="pres">
      <dgm:prSet presAssocID="{2679346F-8704-4951-B2B2-3100471E826D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FA00B8BA-48EA-40C8-A40B-B188AD54C8DF}" type="pres">
      <dgm:prSet presAssocID="{2679346F-8704-4951-B2B2-3100471E826D}" presName="descendantText" presStyleLbl="alignAcc1" presStyleIdx="2" presStyleCnt="6">
        <dgm:presLayoutVars>
          <dgm:bulletEnabled val="1"/>
        </dgm:presLayoutVars>
      </dgm:prSet>
      <dgm:spPr/>
    </dgm:pt>
    <dgm:pt modelId="{605FE73B-19CF-4AB2-949C-29F282490EF8}" type="pres">
      <dgm:prSet presAssocID="{A96892CF-9C4B-4A6B-84CE-9E6BD0D06098}" presName="sp" presStyleCnt="0"/>
      <dgm:spPr/>
    </dgm:pt>
    <dgm:pt modelId="{B0EEEDC4-01B0-461C-B5E8-7BCC1616DBBA}" type="pres">
      <dgm:prSet presAssocID="{D8664583-53F2-40C3-AE24-0BED01001E0C}" presName="composite" presStyleCnt="0"/>
      <dgm:spPr/>
    </dgm:pt>
    <dgm:pt modelId="{D63CCDED-CDC9-4F94-A1D3-F40CB4617BA3}" type="pres">
      <dgm:prSet presAssocID="{D8664583-53F2-40C3-AE24-0BED01001E0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15024E9-312C-4899-9CC1-600E839EA7A4}" type="pres">
      <dgm:prSet presAssocID="{D8664583-53F2-40C3-AE24-0BED01001E0C}" presName="descendantText" presStyleLbl="alignAcc1" presStyleIdx="3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0D96D71D-DCA9-4AF6-B17C-052ECA61510F}" type="pres">
      <dgm:prSet presAssocID="{72847C37-904F-4741-BBD4-126C9B454E3F}" presName="sp" presStyleCnt="0"/>
      <dgm:spPr/>
    </dgm:pt>
    <dgm:pt modelId="{D4558D18-F117-4ACD-956B-C77352FB2212}" type="pres">
      <dgm:prSet presAssocID="{92BCE536-D5EF-4096-BDEB-967F52B5704A}" presName="composite" presStyleCnt="0"/>
      <dgm:spPr/>
    </dgm:pt>
    <dgm:pt modelId="{A72765CC-602B-4311-BE4F-A9F91E017682}" type="pres">
      <dgm:prSet presAssocID="{92BCE536-D5EF-4096-BDEB-967F52B5704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47FFC25-29DA-4EAD-B9A8-C6C4CABD8F39}" type="pres">
      <dgm:prSet presAssocID="{92BCE536-D5EF-4096-BDEB-967F52B5704A}" presName="descendantText" presStyleLbl="alignAcc1" presStyleIdx="4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2CF36831-0028-4113-8AFD-42D24C7B422F}" type="pres">
      <dgm:prSet presAssocID="{63F3586C-C647-4D5F-941D-C518A479FF6B}" presName="sp" presStyleCnt="0"/>
      <dgm:spPr/>
    </dgm:pt>
    <dgm:pt modelId="{EE86CF00-5D52-4D06-8E73-1818C92240F5}" type="pres">
      <dgm:prSet presAssocID="{BE96A398-0BDD-4AAC-AC5D-D7D8F41061E2}" presName="composite" presStyleCnt="0"/>
      <dgm:spPr/>
    </dgm:pt>
    <dgm:pt modelId="{4A385A66-32A9-46B6-ACF3-FF15624859B2}" type="pres">
      <dgm:prSet presAssocID="{BE96A398-0BDD-4AAC-AC5D-D7D8F41061E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59F3A90-EC26-425C-B674-B1328989E018}" type="pres">
      <dgm:prSet presAssocID="{BE96A398-0BDD-4AAC-AC5D-D7D8F41061E2}" presName="descendantText" presStyleLbl="alignAcc1" presStyleIdx="5" presStyleCnt="6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BE50270E-1E8D-4075-82CB-EDE78FD0DB71}" type="presOf" srcId="{920567BE-F680-4E09-9669-B88ECC0404D7}" destId="{947FFC25-29DA-4EAD-B9A8-C6C4CABD8F39}" srcOrd="0" destOrd="0" presId="urn:microsoft.com/office/officeart/2005/8/layout/chevron2"/>
    <dgm:cxn modelId="{6B41771F-B4AF-4B2C-B059-B52EDA8F5736}" srcId="{BE96A398-0BDD-4AAC-AC5D-D7D8F41061E2}" destId="{413BC0ED-8500-40AE-9E63-F717089E90EA}" srcOrd="0" destOrd="0" parTransId="{FC5AE20F-134C-4E0F-A653-03E4CE55BA2F}" sibTransId="{2EEC4B95-818A-48A0-BD8D-93E1D7AA8CCF}"/>
    <dgm:cxn modelId="{7D427231-C229-48B1-A27A-B73755CC77CC}" type="presOf" srcId="{4E97D831-E8D3-4F79-B51E-DB419442C5C6}" destId="{FA00B8BA-48EA-40C8-A40B-B188AD54C8DF}" srcOrd="0" destOrd="0" presId="urn:microsoft.com/office/officeart/2005/8/layout/chevron2"/>
    <dgm:cxn modelId="{395A7B3A-3AA0-44BC-94F2-6BEFF26E83F6}" srcId="{4D640C06-E49E-4A6E-A905-B5681D33D95C}" destId="{2679346F-8704-4951-B2B2-3100471E826D}" srcOrd="2" destOrd="0" parTransId="{76E2CC42-F121-4ADD-9974-7D957AD8176F}" sibTransId="{A96892CF-9C4B-4A6B-84CE-9E6BD0D06098}"/>
    <dgm:cxn modelId="{7F81C63C-E70C-475E-AD63-A432C39BBC60}" type="presOf" srcId="{4D640C06-E49E-4A6E-A905-B5681D33D95C}" destId="{D66C8451-1B05-4BA2-B2D7-88CD8D7A7371}" srcOrd="0" destOrd="0" presId="urn:microsoft.com/office/officeart/2005/8/layout/chevron2"/>
    <dgm:cxn modelId="{B9F9055E-2BF5-4CD5-BA89-7200B0EDEDFC}" type="presOf" srcId="{26B5EDE2-5A32-4CB7-8299-EE7045A30A28}" destId="{615024E9-312C-4899-9CC1-600E839EA7A4}" srcOrd="0" destOrd="0" presId="urn:microsoft.com/office/officeart/2005/8/layout/chevron2"/>
    <dgm:cxn modelId="{50BE6B5E-99A6-4D66-8FD1-8B096A32CEBA}" srcId="{4D640C06-E49E-4A6E-A905-B5681D33D95C}" destId="{D8664583-53F2-40C3-AE24-0BED01001E0C}" srcOrd="3" destOrd="0" parTransId="{C71CB7BE-9CCC-45DC-AE8A-F5091C9B3075}" sibTransId="{72847C37-904F-4741-BBD4-126C9B454E3F}"/>
    <dgm:cxn modelId="{D4273C61-99FA-457C-B3D8-3A3472540A46}" type="presOf" srcId="{472A897F-7145-4638-BA72-ED3763622F6C}" destId="{5143DCB8-C7A7-4611-92B6-7A3D0927DB7F}" srcOrd="0" destOrd="0" presId="urn:microsoft.com/office/officeart/2005/8/layout/chevron2"/>
    <dgm:cxn modelId="{BB130455-4704-47FD-B99D-C3899C25373C}" type="presOf" srcId="{413BC0ED-8500-40AE-9E63-F717089E90EA}" destId="{559F3A90-EC26-425C-B674-B1328989E018}" srcOrd="0" destOrd="0" presId="urn:microsoft.com/office/officeart/2005/8/layout/chevron2"/>
    <dgm:cxn modelId="{A306D559-0C29-4A85-AD3C-4C2963AA6065}" type="presOf" srcId="{2679346F-8704-4951-B2B2-3100471E826D}" destId="{7298CE1C-8C10-4CAF-A949-3A414378B406}" srcOrd="0" destOrd="0" presId="urn:microsoft.com/office/officeart/2005/8/layout/chevron2"/>
    <dgm:cxn modelId="{5B99EA79-1466-4ECF-B23C-047168AC7B55}" srcId="{4D640C06-E49E-4A6E-A905-B5681D33D95C}" destId="{B849493B-28FC-4B6C-952D-F8DB12EF980B}" srcOrd="0" destOrd="0" parTransId="{BB83E809-7729-4570-A503-BC4BE7EA8DB3}" sibTransId="{85A87354-FD21-43E5-9CA3-D4C24FC86CF0}"/>
    <dgm:cxn modelId="{59A8ED80-8D51-4B4A-B569-A7E757A5882F}" srcId="{92BCE536-D5EF-4096-BDEB-967F52B5704A}" destId="{920567BE-F680-4E09-9669-B88ECC0404D7}" srcOrd="0" destOrd="0" parTransId="{39F7AC03-46AC-4B07-BFCD-6B37279778E5}" sibTransId="{69CA2603-90F0-4725-99D0-FB845171F49A}"/>
    <dgm:cxn modelId="{4B8C1B96-A48B-41AF-9D6E-F4707C6FA93B}" type="presOf" srcId="{7B9F13C1-1947-48D3-A420-BD828209874E}" destId="{7DD3D26B-3B3F-43F1-9B73-9C55C6880D05}" srcOrd="0" destOrd="0" presId="urn:microsoft.com/office/officeart/2005/8/layout/chevron2"/>
    <dgm:cxn modelId="{31A15697-7D45-4908-99AF-99CE26CA9CE6}" type="presOf" srcId="{EEE6321E-1548-4BC4-B4CE-3FDE1FE50FD7}" destId="{58BD39FE-17DA-4A64-BE20-A2D17B59C12B}" srcOrd="0" destOrd="0" presId="urn:microsoft.com/office/officeart/2005/8/layout/chevron2"/>
    <dgm:cxn modelId="{B4CA0E98-031F-4351-B780-1D60F357E65F}" srcId="{D8664583-53F2-40C3-AE24-0BED01001E0C}" destId="{26B5EDE2-5A32-4CB7-8299-EE7045A30A28}" srcOrd="0" destOrd="0" parTransId="{1656D600-9D2F-4B24-BBD2-D0AE83ECFBB4}" sibTransId="{BE109EA9-D21B-4808-B5B3-B9E65E93090F}"/>
    <dgm:cxn modelId="{706E7B9B-6EF7-4D9F-B36A-42E2C3148494}" srcId="{B849493B-28FC-4B6C-952D-F8DB12EF980B}" destId="{EEE6321E-1548-4BC4-B4CE-3FDE1FE50FD7}" srcOrd="0" destOrd="0" parTransId="{B3C2055B-C019-41A6-9C87-61480BAEB083}" sibTransId="{B59156B3-AA93-4D05-9FF3-CD278C990373}"/>
    <dgm:cxn modelId="{906201A6-BA9B-4D7D-B127-B54DC6BA5FB3}" srcId="{472A897F-7145-4638-BA72-ED3763622F6C}" destId="{7B9F13C1-1947-48D3-A420-BD828209874E}" srcOrd="0" destOrd="0" parTransId="{8CAD6FA5-AC2E-4A17-B9AB-371B040C8C17}" sibTransId="{6614D2B8-D6A9-4AE0-B115-F59F6A8171DE}"/>
    <dgm:cxn modelId="{14C37DB2-DD51-4E66-9B53-F3326140A557}" type="presOf" srcId="{B849493B-28FC-4B6C-952D-F8DB12EF980B}" destId="{093E4DFB-95A1-4A13-9112-98A362C2E9D4}" srcOrd="0" destOrd="0" presId="urn:microsoft.com/office/officeart/2005/8/layout/chevron2"/>
    <dgm:cxn modelId="{8EF10DB4-B155-4257-BDDE-AD7A89006869}" type="presOf" srcId="{D8664583-53F2-40C3-AE24-0BED01001E0C}" destId="{D63CCDED-CDC9-4F94-A1D3-F40CB4617BA3}" srcOrd="0" destOrd="0" presId="urn:microsoft.com/office/officeart/2005/8/layout/chevron2"/>
    <dgm:cxn modelId="{D57501B5-8F2F-4B92-927F-58A2D94AA621}" type="presOf" srcId="{BE96A398-0BDD-4AAC-AC5D-D7D8F41061E2}" destId="{4A385A66-32A9-46B6-ACF3-FF15624859B2}" srcOrd="0" destOrd="0" presId="urn:microsoft.com/office/officeart/2005/8/layout/chevron2"/>
    <dgm:cxn modelId="{EA0C20BE-3841-4DC4-B944-1EE987788FC6}" type="presOf" srcId="{92BCE536-D5EF-4096-BDEB-967F52B5704A}" destId="{A72765CC-602B-4311-BE4F-A9F91E017682}" srcOrd="0" destOrd="0" presId="urn:microsoft.com/office/officeart/2005/8/layout/chevron2"/>
    <dgm:cxn modelId="{1DB42ABE-EEA4-4657-8ABE-C865D1368147}" srcId="{2679346F-8704-4951-B2B2-3100471E826D}" destId="{4E97D831-E8D3-4F79-B51E-DB419442C5C6}" srcOrd="0" destOrd="0" parTransId="{D1BD9583-E182-4DE8-8D69-D6D54034ECC8}" sibTransId="{F0AA0F6E-BB0F-4930-93E4-1FB33EACDC4A}"/>
    <dgm:cxn modelId="{070C2AC7-1582-43A5-9694-7A48C08E71E6}" srcId="{4D640C06-E49E-4A6E-A905-B5681D33D95C}" destId="{472A897F-7145-4638-BA72-ED3763622F6C}" srcOrd="1" destOrd="0" parTransId="{BCCBF802-2768-4B22-B8D1-20BA77733974}" sibTransId="{20E21D43-AA69-49D4-95DD-D7DFE129E957}"/>
    <dgm:cxn modelId="{BC0D27C9-5BCF-4E48-B48D-E46C9F41B384}" srcId="{4D640C06-E49E-4A6E-A905-B5681D33D95C}" destId="{BE96A398-0BDD-4AAC-AC5D-D7D8F41061E2}" srcOrd="5" destOrd="0" parTransId="{8F4FC2DD-AE69-4A57-8989-BA445D642D48}" sibTransId="{E2C596CD-FB58-4888-A4BF-5F77DABD4F58}"/>
    <dgm:cxn modelId="{FBAA8DCA-D858-49EE-9D56-66D773DD1836}" srcId="{4D640C06-E49E-4A6E-A905-B5681D33D95C}" destId="{92BCE536-D5EF-4096-BDEB-967F52B5704A}" srcOrd="4" destOrd="0" parTransId="{85D17505-E601-42C0-94F3-CE71925F49E2}" sibTransId="{63F3586C-C647-4D5F-941D-C518A479FF6B}"/>
    <dgm:cxn modelId="{6877F507-3234-40D0-BCE9-9738A7214A17}" type="presParOf" srcId="{D66C8451-1B05-4BA2-B2D7-88CD8D7A7371}" destId="{90701D03-AF0A-454C-BD03-D6913D171919}" srcOrd="0" destOrd="0" presId="urn:microsoft.com/office/officeart/2005/8/layout/chevron2"/>
    <dgm:cxn modelId="{1D2ED4E8-8F95-4A67-93EA-EF317FFD3039}" type="presParOf" srcId="{90701D03-AF0A-454C-BD03-D6913D171919}" destId="{093E4DFB-95A1-4A13-9112-98A362C2E9D4}" srcOrd="0" destOrd="0" presId="urn:microsoft.com/office/officeart/2005/8/layout/chevron2"/>
    <dgm:cxn modelId="{C7A5E16D-0F53-4F1C-9B79-FC8CC98F3638}" type="presParOf" srcId="{90701D03-AF0A-454C-BD03-D6913D171919}" destId="{58BD39FE-17DA-4A64-BE20-A2D17B59C12B}" srcOrd="1" destOrd="0" presId="urn:microsoft.com/office/officeart/2005/8/layout/chevron2"/>
    <dgm:cxn modelId="{A6B3B4FD-0076-4F3C-9001-479FD10852C5}" type="presParOf" srcId="{D66C8451-1B05-4BA2-B2D7-88CD8D7A7371}" destId="{50525E46-E3D6-47BA-8F8C-76A060BB6A89}" srcOrd="1" destOrd="0" presId="urn:microsoft.com/office/officeart/2005/8/layout/chevron2"/>
    <dgm:cxn modelId="{2614E482-A34F-49B1-B4B0-700A71EF34BB}" type="presParOf" srcId="{D66C8451-1B05-4BA2-B2D7-88CD8D7A7371}" destId="{6C435C66-BEFB-4B30-8941-60FEE70CB7B8}" srcOrd="2" destOrd="0" presId="urn:microsoft.com/office/officeart/2005/8/layout/chevron2"/>
    <dgm:cxn modelId="{191FD400-09B3-4704-8957-0B10E1E696B1}" type="presParOf" srcId="{6C435C66-BEFB-4B30-8941-60FEE70CB7B8}" destId="{5143DCB8-C7A7-4611-92B6-7A3D0927DB7F}" srcOrd="0" destOrd="0" presId="urn:microsoft.com/office/officeart/2005/8/layout/chevron2"/>
    <dgm:cxn modelId="{137E5183-AB10-4209-99C7-DB73DA7FF76E}" type="presParOf" srcId="{6C435C66-BEFB-4B30-8941-60FEE70CB7B8}" destId="{7DD3D26B-3B3F-43F1-9B73-9C55C6880D05}" srcOrd="1" destOrd="0" presId="urn:microsoft.com/office/officeart/2005/8/layout/chevron2"/>
    <dgm:cxn modelId="{2D9C5F70-71E3-4A6F-9C99-1F607B64D97D}" type="presParOf" srcId="{D66C8451-1B05-4BA2-B2D7-88CD8D7A7371}" destId="{8F7FC771-1A73-44CA-AD23-540A1254FA0D}" srcOrd="3" destOrd="0" presId="urn:microsoft.com/office/officeart/2005/8/layout/chevron2"/>
    <dgm:cxn modelId="{5854F0D8-712C-4B20-9993-1231A7545049}" type="presParOf" srcId="{D66C8451-1B05-4BA2-B2D7-88CD8D7A7371}" destId="{AFC34AE7-B545-4D1D-AE95-17165D47E5FA}" srcOrd="4" destOrd="0" presId="urn:microsoft.com/office/officeart/2005/8/layout/chevron2"/>
    <dgm:cxn modelId="{E7983BA3-00EE-4DF1-B8E9-2B6F745C862D}" type="presParOf" srcId="{AFC34AE7-B545-4D1D-AE95-17165D47E5FA}" destId="{7298CE1C-8C10-4CAF-A949-3A414378B406}" srcOrd="0" destOrd="0" presId="urn:microsoft.com/office/officeart/2005/8/layout/chevron2"/>
    <dgm:cxn modelId="{2DBE8FE1-8EB9-409D-BD44-BE04A4AF7DE1}" type="presParOf" srcId="{AFC34AE7-B545-4D1D-AE95-17165D47E5FA}" destId="{FA00B8BA-48EA-40C8-A40B-B188AD54C8DF}" srcOrd="1" destOrd="0" presId="urn:microsoft.com/office/officeart/2005/8/layout/chevron2"/>
    <dgm:cxn modelId="{0E05FCE7-EAF7-4E99-B9F0-D23944E86167}" type="presParOf" srcId="{D66C8451-1B05-4BA2-B2D7-88CD8D7A7371}" destId="{605FE73B-19CF-4AB2-949C-29F282490EF8}" srcOrd="5" destOrd="0" presId="urn:microsoft.com/office/officeart/2005/8/layout/chevron2"/>
    <dgm:cxn modelId="{300D459D-7A63-4C4E-9384-AEEF93857415}" type="presParOf" srcId="{D66C8451-1B05-4BA2-B2D7-88CD8D7A7371}" destId="{B0EEEDC4-01B0-461C-B5E8-7BCC1616DBBA}" srcOrd="6" destOrd="0" presId="urn:microsoft.com/office/officeart/2005/8/layout/chevron2"/>
    <dgm:cxn modelId="{C7AE995B-16E0-46CF-A6A7-6102B9DA019D}" type="presParOf" srcId="{B0EEEDC4-01B0-461C-B5E8-7BCC1616DBBA}" destId="{D63CCDED-CDC9-4F94-A1D3-F40CB4617BA3}" srcOrd="0" destOrd="0" presId="urn:microsoft.com/office/officeart/2005/8/layout/chevron2"/>
    <dgm:cxn modelId="{011BC355-F67F-4C1A-B488-DB6377543D5A}" type="presParOf" srcId="{B0EEEDC4-01B0-461C-B5E8-7BCC1616DBBA}" destId="{615024E9-312C-4899-9CC1-600E839EA7A4}" srcOrd="1" destOrd="0" presId="urn:microsoft.com/office/officeart/2005/8/layout/chevron2"/>
    <dgm:cxn modelId="{CCD1E6EB-55F2-4A5E-AD26-3FAE8C30913E}" type="presParOf" srcId="{D66C8451-1B05-4BA2-B2D7-88CD8D7A7371}" destId="{0D96D71D-DCA9-4AF6-B17C-052ECA61510F}" srcOrd="7" destOrd="0" presId="urn:microsoft.com/office/officeart/2005/8/layout/chevron2"/>
    <dgm:cxn modelId="{C01228DE-CA0D-45B3-B3EA-00354E9F5493}" type="presParOf" srcId="{D66C8451-1B05-4BA2-B2D7-88CD8D7A7371}" destId="{D4558D18-F117-4ACD-956B-C77352FB2212}" srcOrd="8" destOrd="0" presId="urn:microsoft.com/office/officeart/2005/8/layout/chevron2"/>
    <dgm:cxn modelId="{B5759802-91BC-4CC0-B969-D9AC0925BA85}" type="presParOf" srcId="{D4558D18-F117-4ACD-956B-C77352FB2212}" destId="{A72765CC-602B-4311-BE4F-A9F91E017682}" srcOrd="0" destOrd="0" presId="urn:microsoft.com/office/officeart/2005/8/layout/chevron2"/>
    <dgm:cxn modelId="{8BA333BA-B767-4D3C-853D-FC4784D4C921}" type="presParOf" srcId="{D4558D18-F117-4ACD-956B-C77352FB2212}" destId="{947FFC25-29DA-4EAD-B9A8-C6C4CABD8F39}" srcOrd="1" destOrd="0" presId="urn:microsoft.com/office/officeart/2005/8/layout/chevron2"/>
    <dgm:cxn modelId="{5B567F7A-D94E-4A61-8FB5-18FD975ED323}" type="presParOf" srcId="{D66C8451-1B05-4BA2-B2D7-88CD8D7A7371}" destId="{2CF36831-0028-4113-8AFD-42D24C7B422F}" srcOrd="9" destOrd="0" presId="urn:microsoft.com/office/officeart/2005/8/layout/chevron2"/>
    <dgm:cxn modelId="{55809F3B-724C-4735-AC87-E768D6002285}" type="presParOf" srcId="{D66C8451-1B05-4BA2-B2D7-88CD8D7A7371}" destId="{EE86CF00-5D52-4D06-8E73-1818C92240F5}" srcOrd="10" destOrd="0" presId="urn:microsoft.com/office/officeart/2005/8/layout/chevron2"/>
    <dgm:cxn modelId="{4BC8A6F8-045B-49AC-851D-9C7D55883A41}" type="presParOf" srcId="{EE86CF00-5D52-4D06-8E73-1818C92240F5}" destId="{4A385A66-32A9-46B6-ACF3-FF15624859B2}" srcOrd="0" destOrd="0" presId="urn:microsoft.com/office/officeart/2005/8/layout/chevron2"/>
    <dgm:cxn modelId="{0596F40A-4F8E-42F5-9259-69CB38766553}" type="presParOf" srcId="{EE86CF00-5D52-4D06-8E73-1818C92240F5}" destId="{559F3A90-EC26-425C-B674-B1328989E0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640C06-E49E-4A6E-A905-B5681D33D95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49493B-28FC-4B6C-952D-F8DB12EF980B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BB83E809-7729-4570-A503-BC4BE7EA8DB3}" type="parTrans" cxnId="{5B99EA79-1466-4ECF-B23C-047168AC7B55}">
      <dgm:prSet/>
      <dgm:spPr/>
      <dgm:t>
        <a:bodyPr/>
        <a:lstStyle/>
        <a:p>
          <a:endParaRPr lang="en-US"/>
        </a:p>
      </dgm:t>
    </dgm:pt>
    <dgm:pt modelId="{85A87354-FD21-43E5-9CA3-D4C24FC86CF0}" type="sibTrans" cxnId="{5B99EA79-1466-4ECF-B23C-047168AC7B55}">
      <dgm:prSet/>
      <dgm:spPr/>
      <dgm:t>
        <a:bodyPr/>
        <a:lstStyle/>
        <a:p>
          <a:endParaRPr lang="en-US"/>
        </a:p>
      </dgm:t>
    </dgm:pt>
    <dgm:pt modelId="{7B9F13C1-1947-48D3-A420-BD828209874E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Deep Learning Tool</a:t>
          </a:r>
        </a:p>
      </dgm:t>
    </dgm:pt>
    <dgm:pt modelId="{8CAD6FA5-AC2E-4A17-B9AB-371B040C8C17}" type="parTrans" cxnId="{906201A6-BA9B-4D7D-B127-B54DC6BA5FB3}">
      <dgm:prSet/>
      <dgm:spPr/>
      <dgm:t>
        <a:bodyPr/>
        <a:lstStyle/>
        <a:p>
          <a:endParaRPr lang="en-US"/>
        </a:p>
      </dgm:t>
    </dgm:pt>
    <dgm:pt modelId="{6614D2B8-D6A9-4AE0-B115-F59F6A8171DE}" type="sibTrans" cxnId="{906201A6-BA9B-4D7D-B127-B54DC6BA5FB3}">
      <dgm:prSet/>
      <dgm:spPr/>
      <dgm:t>
        <a:bodyPr/>
        <a:lstStyle/>
        <a:p>
          <a:endParaRPr lang="en-US"/>
        </a:p>
      </dgm:t>
    </dgm:pt>
    <dgm:pt modelId="{D8664583-53F2-40C3-AE24-0BED01001E0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4</a:t>
          </a:r>
        </a:p>
      </dgm:t>
    </dgm:pt>
    <dgm:pt modelId="{C71CB7BE-9CCC-45DC-AE8A-F5091C9B3075}" type="parTrans" cxnId="{50BE6B5E-99A6-4D66-8FD1-8B096A32CEBA}">
      <dgm:prSet/>
      <dgm:spPr/>
      <dgm:t>
        <a:bodyPr/>
        <a:lstStyle/>
        <a:p>
          <a:endParaRPr lang="en-US"/>
        </a:p>
      </dgm:t>
    </dgm:pt>
    <dgm:pt modelId="{72847C37-904F-4741-BBD4-126C9B454E3F}" type="sibTrans" cxnId="{50BE6B5E-99A6-4D66-8FD1-8B096A32CEBA}">
      <dgm:prSet/>
      <dgm:spPr/>
      <dgm:t>
        <a:bodyPr/>
        <a:lstStyle/>
        <a:p>
          <a:endParaRPr lang="en-US"/>
        </a:p>
      </dgm:t>
    </dgm:pt>
    <dgm:pt modelId="{26B5EDE2-5A32-4CB7-8299-EE7045A30A28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Implementation</a:t>
          </a:r>
        </a:p>
      </dgm:t>
    </dgm:pt>
    <dgm:pt modelId="{1656D600-9D2F-4B24-BBD2-D0AE83ECFBB4}" type="parTrans" cxnId="{B4CA0E98-031F-4351-B780-1D60F357E65F}">
      <dgm:prSet/>
      <dgm:spPr/>
      <dgm:t>
        <a:bodyPr/>
        <a:lstStyle/>
        <a:p>
          <a:endParaRPr lang="en-US"/>
        </a:p>
      </dgm:t>
    </dgm:pt>
    <dgm:pt modelId="{BE109EA9-D21B-4808-B5B3-B9E65E93090F}" type="sibTrans" cxnId="{B4CA0E98-031F-4351-B780-1D60F357E65F}">
      <dgm:prSet/>
      <dgm:spPr/>
      <dgm:t>
        <a:bodyPr/>
        <a:lstStyle/>
        <a:p>
          <a:endParaRPr lang="en-US"/>
        </a:p>
      </dgm:t>
    </dgm:pt>
    <dgm:pt modelId="{92BCE536-D5EF-4096-BDEB-967F52B5704A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5</a:t>
          </a:r>
        </a:p>
      </dgm:t>
    </dgm:pt>
    <dgm:pt modelId="{85D17505-E601-42C0-94F3-CE71925F49E2}" type="parTrans" cxnId="{FBAA8DCA-D858-49EE-9D56-66D773DD1836}">
      <dgm:prSet/>
      <dgm:spPr/>
      <dgm:t>
        <a:bodyPr/>
        <a:lstStyle/>
        <a:p>
          <a:endParaRPr lang="en-US"/>
        </a:p>
      </dgm:t>
    </dgm:pt>
    <dgm:pt modelId="{63F3586C-C647-4D5F-941D-C518A479FF6B}" type="sibTrans" cxnId="{FBAA8DCA-D858-49EE-9D56-66D773DD1836}">
      <dgm:prSet/>
      <dgm:spPr/>
      <dgm:t>
        <a:bodyPr/>
        <a:lstStyle/>
        <a:p>
          <a:endParaRPr lang="en-US"/>
        </a:p>
      </dgm:t>
    </dgm:pt>
    <dgm:pt modelId="{920567BE-F680-4E09-9669-B88ECC0404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Use Cases</a:t>
          </a:r>
        </a:p>
      </dgm:t>
    </dgm:pt>
    <dgm:pt modelId="{39F7AC03-46AC-4B07-BFCD-6B37279778E5}" type="parTrans" cxnId="{59A8ED80-8D51-4B4A-B569-A7E757A5882F}">
      <dgm:prSet/>
      <dgm:spPr/>
      <dgm:t>
        <a:bodyPr/>
        <a:lstStyle/>
        <a:p>
          <a:endParaRPr lang="en-US"/>
        </a:p>
      </dgm:t>
    </dgm:pt>
    <dgm:pt modelId="{69CA2603-90F0-4725-99D0-FB845171F49A}" type="sibTrans" cxnId="{59A8ED80-8D51-4B4A-B569-A7E757A5882F}">
      <dgm:prSet/>
      <dgm:spPr/>
      <dgm:t>
        <a:bodyPr/>
        <a:lstStyle/>
        <a:p>
          <a:endParaRPr lang="en-US"/>
        </a:p>
      </dgm:t>
    </dgm:pt>
    <dgm:pt modelId="{472A897F-7145-4638-BA72-ED3763622F6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BCCBF802-2768-4B22-B8D1-20BA77733974}" type="parTrans" cxnId="{070C2AC7-1582-43A5-9694-7A48C08E71E6}">
      <dgm:prSet/>
      <dgm:spPr/>
      <dgm:t>
        <a:bodyPr/>
        <a:lstStyle/>
        <a:p>
          <a:endParaRPr lang="en-US"/>
        </a:p>
      </dgm:t>
    </dgm:pt>
    <dgm:pt modelId="{20E21D43-AA69-49D4-95DD-D7DFE129E957}" type="sibTrans" cxnId="{070C2AC7-1582-43A5-9694-7A48C08E71E6}">
      <dgm:prSet/>
      <dgm:spPr/>
      <dgm:t>
        <a:bodyPr/>
        <a:lstStyle/>
        <a:p>
          <a:endParaRPr lang="en-US"/>
        </a:p>
      </dgm:t>
    </dgm:pt>
    <dgm:pt modelId="{EEE6321E-1548-4BC4-B4CE-3FDE1FE50F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Introduction</a:t>
          </a:r>
        </a:p>
      </dgm:t>
    </dgm:pt>
    <dgm:pt modelId="{B59156B3-AA93-4D05-9FF3-CD278C990373}" type="sibTrans" cxnId="{706E7B9B-6EF7-4D9F-B36A-42E2C3148494}">
      <dgm:prSet/>
      <dgm:spPr/>
      <dgm:t>
        <a:bodyPr/>
        <a:lstStyle/>
        <a:p>
          <a:endParaRPr lang="en-US"/>
        </a:p>
      </dgm:t>
    </dgm:pt>
    <dgm:pt modelId="{B3C2055B-C019-41A6-9C87-61480BAEB083}" type="parTrans" cxnId="{706E7B9B-6EF7-4D9F-B36A-42E2C3148494}">
      <dgm:prSet/>
      <dgm:spPr/>
      <dgm:t>
        <a:bodyPr/>
        <a:lstStyle/>
        <a:p>
          <a:endParaRPr lang="en-US"/>
        </a:p>
      </dgm:t>
    </dgm:pt>
    <dgm:pt modelId="{BE96A398-0BDD-4AAC-AC5D-D7D8F41061E2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6 </a:t>
          </a:r>
        </a:p>
      </dgm:t>
    </dgm:pt>
    <dgm:pt modelId="{8F4FC2DD-AE69-4A57-8989-BA445D642D48}" type="parTrans" cxnId="{BC0D27C9-5BCF-4E48-B48D-E46C9F41B384}">
      <dgm:prSet/>
      <dgm:spPr/>
      <dgm:t>
        <a:bodyPr/>
        <a:lstStyle/>
        <a:p>
          <a:endParaRPr lang="en-US"/>
        </a:p>
      </dgm:t>
    </dgm:pt>
    <dgm:pt modelId="{E2C596CD-FB58-4888-A4BF-5F77DABD4F58}" type="sibTrans" cxnId="{BC0D27C9-5BCF-4E48-B48D-E46C9F41B384}">
      <dgm:prSet/>
      <dgm:spPr/>
      <dgm:t>
        <a:bodyPr/>
        <a:lstStyle/>
        <a:p>
          <a:endParaRPr lang="en-US"/>
        </a:p>
      </dgm:t>
    </dgm:pt>
    <dgm:pt modelId="{413BC0ED-8500-40AE-9E63-F717089E90EA}">
      <dgm:prSet phldrT="[Text]"/>
      <dgm:spPr/>
      <dgm:t>
        <a:bodyPr/>
        <a:lstStyle/>
        <a:p>
          <a:r>
            <a:rPr lang="en-US">
              <a:latin typeface="Calibri" pitchFamily="34" charset="0"/>
              <a:cs typeface="Calibri" pitchFamily="34" charset="0"/>
            </a:rPr>
            <a:t>Conclusion 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FC5AE20F-134C-4E0F-A653-03E4CE55BA2F}" type="parTrans" cxnId="{6B41771F-B4AF-4B2C-B059-B52EDA8F5736}">
      <dgm:prSet/>
      <dgm:spPr/>
      <dgm:t>
        <a:bodyPr/>
        <a:lstStyle/>
        <a:p>
          <a:endParaRPr lang="en-US"/>
        </a:p>
      </dgm:t>
    </dgm:pt>
    <dgm:pt modelId="{2EEC4B95-818A-48A0-BD8D-93E1D7AA8CCF}" type="sibTrans" cxnId="{6B41771F-B4AF-4B2C-B059-B52EDA8F5736}">
      <dgm:prSet/>
      <dgm:spPr/>
      <dgm:t>
        <a:bodyPr/>
        <a:lstStyle/>
        <a:p>
          <a:endParaRPr lang="en-US"/>
        </a:p>
      </dgm:t>
    </dgm:pt>
    <dgm:pt modelId="{4E97D831-E8D3-4F79-B51E-DB419442C5C6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>
              <a:latin typeface="Calibri" pitchFamily="34" charset="0"/>
              <a:cs typeface="Calibri" pitchFamily="34" charset="0"/>
            </a:rPr>
            <a:t>FaceNet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D1BD9583-E182-4DE8-8D69-D6D54034ECC8}" type="parTrans" cxnId="{1DB42ABE-EEA4-4657-8ABE-C865D1368147}">
      <dgm:prSet/>
      <dgm:spPr/>
      <dgm:t>
        <a:bodyPr/>
        <a:lstStyle/>
        <a:p>
          <a:endParaRPr lang="en-US"/>
        </a:p>
      </dgm:t>
    </dgm:pt>
    <dgm:pt modelId="{F0AA0F6E-BB0F-4930-93E4-1FB33EACDC4A}" type="sibTrans" cxnId="{1DB42ABE-EEA4-4657-8ABE-C865D1368147}">
      <dgm:prSet/>
      <dgm:spPr/>
      <dgm:t>
        <a:bodyPr/>
        <a:lstStyle/>
        <a:p>
          <a:endParaRPr lang="en-US"/>
        </a:p>
      </dgm:t>
    </dgm:pt>
    <dgm:pt modelId="{2679346F-8704-4951-B2B2-3100471E826D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76E2CC42-F121-4ADD-9974-7D957AD8176F}" type="parTrans" cxnId="{395A7B3A-3AA0-44BC-94F2-6BEFF26E83F6}">
      <dgm:prSet/>
      <dgm:spPr/>
      <dgm:t>
        <a:bodyPr/>
        <a:lstStyle/>
        <a:p>
          <a:endParaRPr lang="en-US"/>
        </a:p>
      </dgm:t>
    </dgm:pt>
    <dgm:pt modelId="{A96892CF-9C4B-4A6B-84CE-9E6BD0D06098}" type="sibTrans" cxnId="{395A7B3A-3AA0-44BC-94F2-6BEFF26E83F6}">
      <dgm:prSet/>
      <dgm:spPr/>
      <dgm:t>
        <a:bodyPr/>
        <a:lstStyle/>
        <a:p>
          <a:endParaRPr lang="en-US"/>
        </a:p>
      </dgm:t>
    </dgm:pt>
    <dgm:pt modelId="{D66C8451-1B05-4BA2-B2D7-88CD8D7A7371}" type="pres">
      <dgm:prSet presAssocID="{4D640C06-E49E-4A6E-A905-B5681D33D95C}" presName="linearFlow" presStyleCnt="0">
        <dgm:presLayoutVars>
          <dgm:dir/>
          <dgm:animLvl val="lvl"/>
          <dgm:resizeHandles val="exact"/>
        </dgm:presLayoutVars>
      </dgm:prSet>
      <dgm:spPr/>
    </dgm:pt>
    <dgm:pt modelId="{90701D03-AF0A-454C-BD03-D6913D171919}" type="pres">
      <dgm:prSet presAssocID="{B849493B-28FC-4B6C-952D-F8DB12EF980B}" presName="composite" presStyleCnt="0"/>
      <dgm:spPr/>
    </dgm:pt>
    <dgm:pt modelId="{093E4DFB-95A1-4A13-9112-98A362C2E9D4}" type="pres">
      <dgm:prSet presAssocID="{B849493B-28FC-4B6C-952D-F8DB12EF980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8BD39FE-17DA-4A64-BE20-A2D17B59C12B}" type="pres">
      <dgm:prSet presAssocID="{B849493B-28FC-4B6C-952D-F8DB12EF980B}" presName="descendantText" presStyleLbl="alignAcc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50525E46-E3D6-47BA-8F8C-76A060BB6A89}" type="pres">
      <dgm:prSet presAssocID="{85A87354-FD21-43E5-9CA3-D4C24FC86CF0}" presName="sp" presStyleCnt="0"/>
      <dgm:spPr/>
    </dgm:pt>
    <dgm:pt modelId="{6C435C66-BEFB-4B30-8941-60FEE70CB7B8}" type="pres">
      <dgm:prSet presAssocID="{472A897F-7145-4638-BA72-ED3763622F6C}" presName="composite" presStyleCnt="0"/>
      <dgm:spPr/>
    </dgm:pt>
    <dgm:pt modelId="{5143DCB8-C7A7-4611-92B6-7A3D0927DB7F}" type="pres">
      <dgm:prSet presAssocID="{472A897F-7145-4638-BA72-ED3763622F6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7DD3D26B-3B3F-43F1-9B73-9C55C6880D05}" type="pres">
      <dgm:prSet presAssocID="{472A897F-7145-4638-BA72-ED3763622F6C}" presName="descendantText" presStyleLbl="alignAcc1" presStyleIdx="1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8F7FC771-1A73-44CA-AD23-540A1254FA0D}" type="pres">
      <dgm:prSet presAssocID="{20E21D43-AA69-49D4-95DD-D7DFE129E957}" presName="sp" presStyleCnt="0"/>
      <dgm:spPr/>
    </dgm:pt>
    <dgm:pt modelId="{AFC34AE7-B545-4D1D-AE95-17165D47E5FA}" type="pres">
      <dgm:prSet presAssocID="{2679346F-8704-4951-B2B2-3100471E826D}" presName="composite" presStyleCnt="0"/>
      <dgm:spPr/>
    </dgm:pt>
    <dgm:pt modelId="{7298CE1C-8C10-4CAF-A949-3A414378B406}" type="pres">
      <dgm:prSet presAssocID="{2679346F-8704-4951-B2B2-3100471E826D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FA00B8BA-48EA-40C8-A40B-B188AD54C8DF}" type="pres">
      <dgm:prSet presAssocID="{2679346F-8704-4951-B2B2-3100471E826D}" presName="descendantText" presStyleLbl="alignAcc1" presStyleIdx="2" presStyleCnt="6">
        <dgm:presLayoutVars>
          <dgm:bulletEnabled val="1"/>
        </dgm:presLayoutVars>
      </dgm:prSet>
      <dgm:spPr/>
    </dgm:pt>
    <dgm:pt modelId="{605FE73B-19CF-4AB2-949C-29F282490EF8}" type="pres">
      <dgm:prSet presAssocID="{A96892CF-9C4B-4A6B-84CE-9E6BD0D06098}" presName="sp" presStyleCnt="0"/>
      <dgm:spPr/>
    </dgm:pt>
    <dgm:pt modelId="{B0EEEDC4-01B0-461C-B5E8-7BCC1616DBBA}" type="pres">
      <dgm:prSet presAssocID="{D8664583-53F2-40C3-AE24-0BED01001E0C}" presName="composite" presStyleCnt="0"/>
      <dgm:spPr/>
    </dgm:pt>
    <dgm:pt modelId="{D63CCDED-CDC9-4F94-A1D3-F40CB4617BA3}" type="pres">
      <dgm:prSet presAssocID="{D8664583-53F2-40C3-AE24-0BED01001E0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15024E9-312C-4899-9CC1-600E839EA7A4}" type="pres">
      <dgm:prSet presAssocID="{D8664583-53F2-40C3-AE24-0BED01001E0C}" presName="descendantText" presStyleLbl="alignAcc1" presStyleIdx="3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0D96D71D-DCA9-4AF6-B17C-052ECA61510F}" type="pres">
      <dgm:prSet presAssocID="{72847C37-904F-4741-BBD4-126C9B454E3F}" presName="sp" presStyleCnt="0"/>
      <dgm:spPr/>
    </dgm:pt>
    <dgm:pt modelId="{D4558D18-F117-4ACD-956B-C77352FB2212}" type="pres">
      <dgm:prSet presAssocID="{92BCE536-D5EF-4096-BDEB-967F52B5704A}" presName="composite" presStyleCnt="0"/>
      <dgm:spPr/>
    </dgm:pt>
    <dgm:pt modelId="{A72765CC-602B-4311-BE4F-A9F91E017682}" type="pres">
      <dgm:prSet presAssocID="{92BCE536-D5EF-4096-BDEB-967F52B5704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47FFC25-29DA-4EAD-B9A8-C6C4CABD8F39}" type="pres">
      <dgm:prSet presAssocID="{92BCE536-D5EF-4096-BDEB-967F52B5704A}" presName="descendantText" presStyleLbl="alignAcc1" presStyleIdx="4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2CF36831-0028-4113-8AFD-42D24C7B422F}" type="pres">
      <dgm:prSet presAssocID="{63F3586C-C647-4D5F-941D-C518A479FF6B}" presName="sp" presStyleCnt="0"/>
      <dgm:spPr/>
    </dgm:pt>
    <dgm:pt modelId="{EE86CF00-5D52-4D06-8E73-1818C92240F5}" type="pres">
      <dgm:prSet presAssocID="{BE96A398-0BDD-4AAC-AC5D-D7D8F41061E2}" presName="composite" presStyleCnt="0"/>
      <dgm:spPr/>
    </dgm:pt>
    <dgm:pt modelId="{4A385A66-32A9-46B6-ACF3-FF15624859B2}" type="pres">
      <dgm:prSet presAssocID="{BE96A398-0BDD-4AAC-AC5D-D7D8F41061E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59F3A90-EC26-425C-B674-B1328989E018}" type="pres">
      <dgm:prSet presAssocID="{BE96A398-0BDD-4AAC-AC5D-D7D8F41061E2}" presName="descendantText" presStyleLbl="alignAcc1" presStyleIdx="5" presStyleCnt="6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C3C73F13-1C86-49A5-8D6D-479BBA94F679}" type="presOf" srcId="{26B5EDE2-5A32-4CB7-8299-EE7045A30A28}" destId="{615024E9-312C-4899-9CC1-600E839EA7A4}" srcOrd="0" destOrd="0" presId="urn:microsoft.com/office/officeart/2005/8/layout/chevron2"/>
    <dgm:cxn modelId="{6B41771F-B4AF-4B2C-B059-B52EDA8F5736}" srcId="{BE96A398-0BDD-4AAC-AC5D-D7D8F41061E2}" destId="{413BC0ED-8500-40AE-9E63-F717089E90EA}" srcOrd="0" destOrd="0" parTransId="{FC5AE20F-134C-4E0F-A653-03E4CE55BA2F}" sibTransId="{2EEC4B95-818A-48A0-BD8D-93E1D7AA8CCF}"/>
    <dgm:cxn modelId="{1F5B2C2A-60A5-45A1-887F-EF52FE204A2B}" type="presOf" srcId="{920567BE-F680-4E09-9669-B88ECC0404D7}" destId="{947FFC25-29DA-4EAD-B9A8-C6C4CABD8F39}" srcOrd="0" destOrd="0" presId="urn:microsoft.com/office/officeart/2005/8/layout/chevron2"/>
    <dgm:cxn modelId="{E1AA042C-2618-445B-B540-8A5FBA56AF97}" type="presOf" srcId="{4D640C06-E49E-4A6E-A905-B5681D33D95C}" destId="{D66C8451-1B05-4BA2-B2D7-88CD8D7A7371}" srcOrd="0" destOrd="0" presId="urn:microsoft.com/office/officeart/2005/8/layout/chevron2"/>
    <dgm:cxn modelId="{86C49531-52BE-41CD-9158-5D785B4B6CFB}" type="presOf" srcId="{BE96A398-0BDD-4AAC-AC5D-D7D8F41061E2}" destId="{4A385A66-32A9-46B6-ACF3-FF15624859B2}" srcOrd="0" destOrd="0" presId="urn:microsoft.com/office/officeart/2005/8/layout/chevron2"/>
    <dgm:cxn modelId="{395A7B3A-3AA0-44BC-94F2-6BEFF26E83F6}" srcId="{4D640C06-E49E-4A6E-A905-B5681D33D95C}" destId="{2679346F-8704-4951-B2B2-3100471E826D}" srcOrd="2" destOrd="0" parTransId="{76E2CC42-F121-4ADD-9974-7D957AD8176F}" sibTransId="{A96892CF-9C4B-4A6B-84CE-9E6BD0D06098}"/>
    <dgm:cxn modelId="{50BE6B5E-99A6-4D66-8FD1-8B096A32CEBA}" srcId="{4D640C06-E49E-4A6E-A905-B5681D33D95C}" destId="{D8664583-53F2-40C3-AE24-0BED01001E0C}" srcOrd="3" destOrd="0" parTransId="{C71CB7BE-9CCC-45DC-AE8A-F5091C9B3075}" sibTransId="{72847C37-904F-4741-BBD4-126C9B454E3F}"/>
    <dgm:cxn modelId="{F1B2DF72-50B2-4A28-B2A6-956FCC018999}" type="presOf" srcId="{B849493B-28FC-4B6C-952D-F8DB12EF980B}" destId="{093E4DFB-95A1-4A13-9112-98A362C2E9D4}" srcOrd="0" destOrd="0" presId="urn:microsoft.com/office/officeart/2005/8/layout/chevron2"/>
    <dgm:cxn modelId="{5B99EA79-1466-4ECF-B23C-047168AC7B55}" srcId="{4D640C06-E49E-4A6E-A905-B5681D33D95C}" destId="{B849493B-28FC-4B6C-952D-F8DB12EF980B}" srcOrd="0" destOrd="0" parTransId="{BB83E809-7729-4570-A503-BC4BE7EA8DB3}" sibTransId="{85A87354-FD21-43E5-9CA3-D4C24FC86CF0}"/>
    <dgm:cxn modelId="{05758A7D-6976-4360-9D49-235FCECADF44}" type="presOf" srcId="{7B9F13C1-1947-48D3-A420-BD828209874E}" destId="{7DD3D26B-3B3F-43F1-9B73-9C55C6880D05}" srcOrd="0" destOrd="0" presId="urn:microsoft.com/office/officeart/2005/8/layout/chevron2"/>
    <dgm:cxn modelId="{59A8ED80-8D51-4B4A-B569-A7E757A5882F}" srcId="{92BCE536-D5EF-4096-BDEB-967F52B5704A}" destId="{920567BE-F680-4E09-9669-B88ECC0404D7}" srcOrd="0" destOrd="0" parTransId="{39F7AC03-46AC-4B07-BFCD-6B37279778E5}" sibTransId="{69CA2603-90F0-4725-99D0-FB845171F49A}"/>
    <dgm:cxn modelId="{E8599082-DF42-4C2C-99F8-F04FA9E5EDA0}" type="presOf" srcId="{92BCE536-D5EF-4096-BDEB-967F52B5704A}" destId="{A72765CC-602B-4311-BE4F-A9F91E017682}" srcOrd="0" destOrd="0" presId="urn:microsoft.com/office/officeart/2005/8/layout/chevron2"/>
    <dgm:cxn modelId="{B4CA0E98-031F-4351-B780-1D60F357E65F}" srcId="{D8664583-53F2-40C3-AE24-0BED01001E0C}" destId="{26B5EDE2-5A32-4CB7-8299-EE7045A30A28}" srcOrd="0" destOrd="0" parTransId="{1656D600-9D2F-4B24-BBD2-D0AE83ECFBB4}" sibTransId="{BE109EA9-D21B-4808-B5B3-B9E65E93090F}"/>
    <dgm:cxn modelId="{706E7B9B-6EF7-4D9F-B36A-42E2C3148494}" srcId="{B849493B-28FC-4B6C-952D-F8DB12EF980B}" destId="{EEE6321E-1548-4BC4-B4CE-3FDE1FE50FD7}" srcOrd="0" destOrd="0" parTransId="{B3C2055B-C019-41A6-9C87-61480BAEB083}" sibTransId="{B59156B3-AA93-4D05-9FF3-CD278C990373}"/>
    <dgm:cxn modelId="{FEBFBF9E-B3DD-49F2-AB9D-45C07DB8CAB5}" type="presOf" srcId="{2679346F-8704-4951-B2B2-3100471E826D}" destId="{7298CE1C-8C10-4CAF-A949-3A414378B406}" srcOrd="0" destOrd="0" presId="urn:microsoft.com/office/officeart/2005/8/layout/chevron2"/>
    <dgm:cxn modelId="{906201A6-BA9B-4D7D-B127-B54DC6BA5FB3}" srcId="{472A897F-7145-4638-BA72-ED3763622F6C}" destId="{7B9F13C1-1947-48D3-A420-BD828209874E}" srcOrd="0" destOrd="0" parTransId="{8CAD6FA5-AC2E-4A17-B9AB-371B040C8C17}" sibTransId="{6614D2B8-D6A9-4AE0-B115-F59F6A8171DE}"/>
    <dgm:cxn modelId="{256F0AA9-DE03-466D-B873-FC40AF1A4971}" type="presOf" srcId="{413BC0ED-8500-40AE-9E63-F717089E90EA}" destId="{559F3A90-EC26-425C-B674-B1328989E018}" srcOrd="0" destOrd="0" presId="urn:microsoft.com/office/officeart/2005/8/layout/chevron2"/>
    <dgm:cxn modelId="{1DB42ABE-EEA4-4657-8ABE-C865D1368147}" srcId="{2679346F-8704-4951-B2B2-3100471E826D}" destId="{4E97D831-E8D3-4F79-B51E-DB419442C5C6}" srcOrd="0" destOrd="0" parTransId="{D1BD9583-E182-4DE8-8D69-D6D54034ECC8}" sibTransId="{F0AA0F6E-BB0F-4930-93E4-1FB33EACDC4A}"/>
    <dgm:cxn modelId="{070C2AC7-1582-43A5-9694-7A48C08E71E6}" srcId="{4D640C06-E49E-4A6E-A905-B5681D33D95C}" destId="{472A897F-7145-4638-BA72-ED3763622F6C}" srcOrd="1" destOrd="0" parTransId="{BCCBF802-2768-4B22-B8D1-20BA77733974}" sibTransId="{20E21D43-AA69-49D4-95DD-D7DFE129E957}"/>
    <dgm:cxn modelId="{7E14E0C8-C6BC-4206-A50E-3156AC77587C}" type="presOf" srcId="{472A897F-7145-4638-BA72-ED3763622F6C}" destId="{5143DCB8-C7A7-4611-92B6-7A3D0927DB7F}" srcOrd="0" destOrd="0" presId="urn:microsoft.com/office/officeart/2005/8/layout/chevron2"/>
    <dgm:cxn modelId="{BC0D27C9-5BCF-4E48-B48D-E46C9F41B384}" srcId="{4D640C06-E49E-4A6E-A905-B5681D33D95C}" destId="{BE96A398-0BDD-4AAC-AC5D-D7D8F41061E2}" srcOrd="5" destOrd="0" parTransId="{8F4FC2DD-AE69-4A57-8989-BA445D642D48}" sibTransId="{E2C596CD-FB58-4888-A4BF-5F77DABD4F58}"/>
    <dgm:cxn modelId="{FBAA8DCA-D858-49EE-9D56-66D773DD1836}" srcId="{4D640C06-E49E-4A6E-A905-B5681D33D95C}" destId="{92BCE536-D5EF-4096-BDEB-967F52B5704A}" srcOrd="4" destOrd="0" parTransId="{85D17505-E601-42C0-94F3-CE71925F49E2}" sibTransId="{63F3586C-C647-4D5F-941D-C518A479FF6B}"/>
    <dgm:cxn modelId="{2443D3DA-AB9C-4753-BD37-D1430CCB7DDD}" type="presOf" srcId="{4E97D831-E8D3-4F79-B51E-DB419442C5C6}" destId="{FA00B8BA-48EA-40C8-A40B-B188AD54C8DF}" srcOrd="0" destOrd="0" presId="urn:microsoft.com/office/officeart/2005/8/layout/chevron2"/>
    <dgm:cxn modelId="{EC5978E7-704E-4A8E-9A39-14DF6838BB9A}" type="presOf" srcId="{D8664583-53F2-40C3-AE24-0BED01001E0C}" destId="{D63CCDED-CDC9-4F94-A1D3-F40CB4617BA3}" srcOrd="0" destOrd="0" presId="urn:microsoft.com/office/officeart/2005/8/layout/chevron2"/>
    <dgm:cxn modelId="{595D71EC-AAE9-401A-BC91-962EA99CEC0F}" type="presOf" srcId="{EEE6321E-1548-4BC4-B4CE-3FDE1FE50FD7}" destId="{58BD39FE-17DA-4A64-BE20-A2D17B59C12B}" srcOrd="0" destOrd="0" presId="urn:microsoft.com/office/officeart/2005/8/layout/chevron2"/>
    <dgm:cxn modelId="{ADACC2A7-F4A1-4A46-967A-06C4F97DACB3}" type="presParOf" srcId="{D66C8451-1B05-4BA2-B2D7-88CD8D7A7371}" destId="{90701D03-AF0A-454C-BD03-D6913D171919}" srcOrd="0" destOrd="0" presId="urn:microsoft.com/office/officeart/2005/8/layout/chevron2"/>
    <dgm:cxn modelId="{8C84C042-1E8A-45D5-9444-AC2828FA0642}" type="presParOf" srcId="{90701D03-AF0A-454C-BD03-D6913D171919}" destId="{093E4DFB-95A1-4A13-9112-98A362C2E9D4}" srcOrd="0" destOrd="0" presId="urn:microsoft.com/office/officeart/2005/8/layout/chevron2"/>
    <dgm:cxn modelId="{52C749D8-CB83-443B-BC6A-19DE2FEE65F8}" type="presParOf" srcId="{90701D03-AF0A-454C-BD03-D6913D171919}" destId="{58BD39FE-17DA-4A64-BE20-A2D17B59C12B}" srcOrd="1" destOrd="0" presId="urn:microsoft.com/office/officeart/2005/8/layout/chevron2"/>
    <dgm:cxn modelId="{1318D3C8-01FE-4634-AB4F-FB8585884E28}" type="presParOf" srcId="{D66C8451-1B05-4BA2-B2D7-88CD8D7A7371}" destId="{50525E46-E3D6-47BA-8F8C-76A060BB6A89}" srcOrd="1" destOrd="0" presId="urn:microsoft.com/office/officeart/2005/8/layout/chevron2"/>
    <dgm:cxn modelId="{93441638-0312-475C-B545-171F280121CF}" type="presParOf" srcId="{D66C8451-1B05-4BA2-B2D7-88CD8D7A7371}" destId="{6C435C66-BEFB-4B30-8941-60FEE70CB7B8}" srcOrd="2" destOrd="0" presId="urn:microsoft.com/office/officeart/2005/8/layout/chevron2"/>
    <dgm:cxn modelId="{EC3B22FC-40C3-4BBD-8F1E-4CEF562848B1}" type="presParOf" srcId="{6C435C66-BEFB-4B30-8941-60FEE70CB7B8}" destId="{5143DCB8-C7A7-4611-92B6-7A3D0927DB7F}" srcOrd="0" destOrd="0" presId="urn:microsoft.com/office/officeart/2005/8/layout/chevron2"/>
    <dgm:cxn modelId="{AD44CCD4-58C8-4DCB-B0F2-87FBE0487FB2}" type="presParOf" srcId="{6C435C66-BEFB-4B30-8941-60FEE70CB7B8}" destId="{7DD3D26B-3B3F-43F1-9B73-9C55C6880D05}" srcOrd="1" destOrd="0" presId="urn:microsoft.com/office/officeart/2005/8/layout/chevron2"/>
    <dgm:cxn modelId="{1D68721F-F2ED-4DEC-981C-7974A1B81BD0}" type="presParOf" srcId="{D66C8451-1B05-4BA2-B2D7-88CD8D7A7371}" destId="{8F7FC771-1A73-44CA-AD23-540A1254FA0D}" srcOrd="3" destOrd="0" presId="urn:microsoft.com/office/officeart/2005/8/layout/chevron2"/>
    <dgm:cxn modelId="{4A0BE9B8-E3DE-4558-8A5C-C72823FC771B}" type="presParOf" srcId="{D66C8451-1B05-4BA2-B2D7-88CD8D7A7371}" destId="{AFC34AE7-B545-4D1D-AE95-17165D47E5FA}" srcOrd="4" destOrd="0" presId="urn:microsoft.com/office/officeart/2005/8/layout/chevron2"/>
    <dgm:cxn modelId="{31B2C597-0BA7-404F-88AC-91A46F892607}" type="presParOf" srcId="{AFC34AE7-B545-4D1D-AE95-17165D47E5FA}" destId="{7298CE1C-8C10-4CAF-A949-3A414378B406}" srcOrd="0" destOrd="0" presId="urn:microsoft.com/office/officeart/2005/8/layout/chevron2"/>
    <dgm:cxn modelId="{89C2F345-A8C3-4690-A3DE-55D28D658CC6}" type="presParOf" srcId="{AFC34AE7-B545-4D1D-AE95-17165D47E5FA}" destId="{FA00B8BA-48EA-40C8-A40B-B188AD54C8DF}" srcOrd="1" destOrd="0" presId="urn:microsoft.com/office/officeart/2005/8/layout/chevron2"/>
    <dgm:cxn modelId="{879FC416-41CD-4B37-A9A0-6A61B4E911B9}" type="presParOf" srcId="{D66C8451-1B05-4BA2-B2D7-88CD8D7A7371}" destId="{605FE73B-19CF-4AB2-949C-29F282490EF8}" srcOrd="5" destOrd="0" presId="urn:microsoft.com/office/officeart/2005/8/layout/chevron2"/>
    <dgm:cxn modelId="{E5C90F44-6DB4-4AE7-8EB9-EE3017BB7082}" type="presParOf" srcId="{D66C8451-1B05-4BA2-B2D7-88CD8D7A7371}" destId="{B0EEEDC4-01B0-461C-B5E8-7BCC1616DBBA}" srcOrd="6" destOrd="0" presId="urn:microsoft.com/office/officeart/2005/8/layout/chevron2"/>
    <dgm:cxn modelId="{26B4B2CA-93E3-47B2-B1F5-F45B844B9BDA}" type="presParOf" srcId="{B0EEEDC4-01B0-461C-B5E8-7BCC1616DBBA}" destId="{D63CCDED-CDC9-4F94-A1D3-F40CB4617BA3}" srcOrd="0" destOrd="0" presId="urn:microsoft.com/office/officeart/2005/8/layout/chevron2"/>
    <dgm:cxn modelId="{F393BF7C-B6E8-4E15-8CC6-4DE86B98130E}" type="presParOf" srcId="{B0EEEDC4-01B0-461C-B5E8-7BCC1616DBBA}" destId="{615024E9-312C-4899-9CC1-600E839EA7A4}" srcOrd="1" destOrd="0" presId="urn:microsoft.com/office/officeart/2005/8/layout/chevron2"/>
    <dgm:cxn modelId="{6CDAC6BB-E90D-442A-97B2-54B3246168BE}" type="presParOf" srcId="{D66C8451-1B05-4BA2-B2D7-88CD8D7A7371}" destId="{0D96D71D-DCA9-4AF6-B17C-052ECA61510F}" srcOrd="7" destOrd="0" presId="urn:microsoft.com/office/officeart/2005/8/layout/chevron2"/>
    <dgm:cxn modelId="{DC07CA3E-144D-49FC-B9A2-4BB3BBB8A507}" type="presParOf" srcId="{D66C8451-1B05-4BA2-B2D7-88CD8D7A7371}" destId="{D4558D18-F117-4ACD-956B-C77352FB2212}" srcOrd="8" destOrd="0" presId="urn:microsoft.com/office/officeart/2005/8/layout/chevron2"/>
    <dgm:cxn modelId="{A1B55CA9-C3D7-469A-A91F-7A027E4034D9}" type="presParOf" srcId="{D4558D18-F117-4ACD-956B-C77352FB2212}" destId="{A72765CC-602B-4311-BE4F-A9F91E017682}" srcOrd="0" destOrd="0" presId="urn:microsoft.com/office/officeart/2005/8/layout/chevron2"/>
    <dgm:cxn modelId="{BBB05145-9969-4054-AC93-77B79AF82B97}" type="presParOf" srcId="{D4558D18-F117-4ACD-956B-C77352FB2212}" destId="{947FFC25-29DA-4EAD-B9A8-C6C4CABD8F39}" srcOrd="1" destOrd="0" presId="urn:microsoft.com/office/officeart/2005/8/layout/chevron2"/>
    <dgm:cxn modelId="{2DE0AD91-D080-4709-85DD-FA9E01D2DAD4}" type="presParOf" srcId="{D66C8451-1B05-4BA2-B2D7-88CD8D7A7371}" destId="{2CF36831-0028-4113-8AFD-42D24C7B422F}" srcOrd="9" destOrd="0" presId="urn:microsoft.com/office/officeart/2005/8/layout/chevron2"/>
    <dgm:cxn modelId="{B87B604E-F121-401B-B778-2109903F341B}" type="presParOf" srcId="{D66C8451-1B05-4BA2-B2D7-88CD8D7A7371}" destId="{EE86CF00-5D52-4D06-8E73-1818C92240F5}" srcOrd="10" destOrd="0" presId="urn:microsoft.com/office/officeart/2005/8/layout/chevron2"/>
    <dgm:cxn modelId="{1BE48437-1BE3-4C2A-ACB9-72D8114A888B}" type="presParOf" srcId="{EE86CF00-5D52-4D06-8E73-1818C92240F5}" destId="{4A385A66-32A9-46B6-ACF3-FF15624859B2}" srcOrd="0" destOrd="0" presId="urn:microsoft.com/office/officeart/2005/8/layout/chevron2"/>
    <dgm:cxn modelId="{399186AE-76D8-4145-8E97-2A4C1615557D}" type="presParOf" srcId="{EE86CF00-5D52-4D06-8E73-1818C92240F5}" destId="{559F3A90-EC26-425C-B674-B1328989E0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640C06-E49E-4A6E-A905-B5681D33D95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49493B-28FC-4B6C-952D-F8DB12EF980B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BB83E809-7729-4570-A503-BC4BE7EA8DB3}" type="parTrans" cxnId="{5B99EA79-1466-4ECF-B23C-047168AC7B55}">
      <dgm:prSet/>
      <dgm:spPr/>
      <dgm:t>
        <a:bodyPr/>
        <a:lstStyle/>
        <a:p>
          <a:endParaRPr lang="en-US"/>
        </a:p>
      </dgm:t>
    </dgm:pt>
    <dgm:pt modelId="{85A87354-FD21-43E5-9CA3-D4C24FC86CF0}" type="sibTrans" cxnId="{5B99EA79-1466-4ECF-B23C-047168AC7B55}">
      <dgm:prSet/>
      <dgm:spPr/>
      <dgm:t>
        <a:bodyPr/>
        <a:lstStyle/>
        <a:p>
          <a:endParaRPr lang="en-US"/>
        </a:p>
      </dgm:t>
    </dgm:pt>
    <dgm:pt modelId="{7B9F13C1-1947-48D3-A420-BD828209874E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Deep Learning Tool</a:t>
          </a:r>
        </a:p>
      </dgm:t>
    </dgm:pt>
    <dgm:pt modelId="{8CAD6FA5-AC2E-4A17-B9AB-371B040C8C17}" type="parTrans" cxnId="{906201A6-BA9B-4D7D-B127-B54DC6BA5FB3}">
      <dgm:prSet/>
      <dgm:spPr/>
      <dgm:t>
        <a:bodyPr/>
        <a:lstStyle/>
        <a:p>
          <a:endParaRPr lang="en-US"/>
        </a:p>
      </dgm:t>
    </dgm:pt>
    <dgm:pt modelId="{6614D2B8-D6A9-4AE0-B115-F59F6A8171DE}" type="sibTrans" cxnId="{906201A6-BA9B-4D7D-B127-B54DC6BA5FB3}">
      <dgm:prSet/>
      <dgm:spPr/>
      <dgm:t>
        <a:bodyPr/>
        <a:lstStyle/>
        <a:p>
          <a:endParaRPr lang="en-US"/>
        </a:p>
      </dgm:t>
    </dgm:pt>
    <dgm:pt modelId="{D8664583-53F2-40C3-AE24-0BED01001E0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4</a:t>
          </a:r>
        </a:p>
      </dgm:t>
    </dgm:pt>
    <dgm:pt modelId="{C71CB7BE-9CCC-45DC-AE8A-F5091C9B3075}" type="parTrans" cxnId="{50BE6B5E-99A6-4D66-8FD1-8B096A32CEBA}">
      <dgm:prSet/>
      <dgm:spPr/>
      <dgm:t>
        <a:bodyPr/>
        <a:lstStyle/>
        <a:p>
          <a:endParaRPr lang="en-US"/>
        </a:p>
      </dgm:t>
    </dgm:pt>
    <dgm:pt modelId="{72847C37-904F-4741-BBD4-126C9B454E3F}" type="sibTrans" cxnId="{50BE6B5E-99A6-4D66-8FD1-8B096A32CEBA}">
      <dgm:prSet/>
      <dgm:spPr/>
      <dgm:t>
        <a:bodyPr/>
        <a:lstStyle/>
        <a:p>
          <a:endParaRPr lang="en-US"/>
        </a:p>
      </dgm:t>
    </dgm:pt>
    <dgm:pt modelId="{26B5EDE2-5A32-4CB7-8299-EE7045A30A28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Implementation</a:t>
          </a:r>
        </a:p>
      </dgm:t>
    </dgm:pt>
    <dgm:pt modelId="{1656D600-9D2F-4B24-BBD2-D0AE83ECFBB4}" type="parTrans" cxnId="{B4CA0E98-031F-4351-B780-1D60F357E65F}">
      <dgm:prSet/>
      <dgm:spPr/>
      <dgm:t>
        <a:bodyPr/>
        <a:lstStyle/>
        <a:p>
          <a:endParaRPr lang="en-US"/>
        </a:p>
      </dgm:t>
    </dgm:pt>
    <dgm:pt modelId="{BE109EA9-D21B-4808-B5B3-B9E65E93090F}" type="sibTrans" cxnId="{B4CA0E98-031F-4351-B780-1D60F357E65F}">
      <dgm:prSet/>
      <dgm:spPr/>
      <dgm:t>
        <a:bodyPr/>
        <a:lstStyle/>
        <a:p>
          <a:endParaRPr lang="en-US"/>
        </a:p>
      </dgm:t>
    </dgm:pt>
    <dgm:pt modelId="{92BCE536-D5EF-4096-BDEB-967F52B5704A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5</a:t>
          </a:r>
        </a:p>
      </dgm:t>
    </dgm:pt>
    <dgm:pt modelId="{85D17505-E601-42C0-94F3-CE71925F49E2}" type="parTrans" cxnId="{FBAA8DCA-D858-49EE-9D56-66D773DD1836}">
      <dgm:prSet/>
      <dgm:spPr/>
      <dgm:t>
        <a:bodyPr/>
        <a:lstStyle/>
        <a:p>
          <a:endParaRPr lang="en-US"/>
        </a:p>
      </dgm:t>
    </dgm:pt>
    <dgm:pt modelId="{63F3586C-C647-4D5F-941D-C518A479FF6B}" type="sibTrans" cxnId="{FBAA8DCA-D858-49EE-9D56-66D773DD1836}">
      <dgm:prSet/>
      <dgm:spPr/>
      <dgm:t>
        <a:bodyPr/>
        <a:lstStyle/>
        <a:p>
          <a:endParaRPr lang="en-US"/>
        </a:p>
      </dgm:t>
    </dgm:pt>
    <dgm:pt modelId="{920567BE-F680-4E09-9669-B88ECC0404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Use Cases</a:t>
          </a:r>
        </a:p>
      </dgm:t>
    </dgm:pt>
    <dgm:pt modelId="{39F7AC03-46AC-4B07-BFCD-6B37279778E5}" type="parTrans" cxnId="{59A8ED80-8D51-4B4A-B569-A7E757A5882F}">
      <dgm:prSet/>
      <dgm:spPr/>
      <dgm:t>
        <a:bodyPr/>
        <a:lstStyle/>
        <a:p>
          <a:endParaRPr lang="en-US"/>
        </a:p>
      </dgm:t>
    </dgm:pt>
    <dgm:pt modelId="{69CA2603-90F0-4725-99D0-FB845171F49A}" type="sibTrans" cxnId="{59A8ED80-8D51-4B4A-B569-A7E757A5882F}">
      <dgm:prSet/>
      <dgm:spPr/>
      <dgm:t>
        <a:bodyPr/>
        <a:lstStyle/>
        <a:p>
          <a:endParaRPr lang="en-US"/>
        </a:p>
      </dgm:t>
    </dgm:pt>
    <dgm:pt modelId="{472A897F-7145-4638-BA72-ED3763622F6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BCCBF802-2768-4B22-B8D1-20BA77733974}" type="parTrans" cxnId="{070C2AC7-1582-43A5-9694-7A48C08E71E6}">
      <dgm:prSet/>
      <dgm:spPr/>
      <dgm:t>
        <a:bodyPr/>
        <a:lstStyle/>
        <a:p>
          <a:endParaRPr lang="en-US"/>
        </a:p>
      </dgm:t>
    </dgm:pt>
    <dgm:pt modelId="{20E21D43-AA69-49D4-95DD-D7DFE129E957}" type="sibTrans" cxnId="{070C2AC7-1582-43A5-9694-7A48C08E71E6}">
      <dgm:prSet/>
      <dgm:spPr/>
      <dgm:t>
        <a:bodyPr/>
        <a:lstStyle/>
        <a:p>
          <a:endParaRPr lang="en-US"/>
        </a:p>
      </dgm:t>
    </dgm:pt>
    <dgm:pt modelId="{EEE6321E-1548-4BC4-B4CE-3FDE1FE50F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Introduction</a:t>
          </a:r>
        </a:p>
      </dgm:t>
    </dgm:pt>
    <dgm:pt modelId="{B59156B3-AA93-4D05-9FF3-CD278C990373}" type="sibTrans" cxnId="{706E7B9B-6EF7-4D9F-B36A-42E2C3148494}">
      <dgm:prSet/>
      <dgm:spPr/>
      <dgm:t>
        <a:bodyPr/>
        <a:lstStyle/>
        <a:p>
          <a:endParaRPr lang="en-US"/>
        </a:p>
      </dgm:t>
    </dgm:pt>
    <dgm:pt modelId="{B3C2055B-C019-41A6-9C87-61480BAEB083}" type="parTrans" cxnId="{706E7B9B-6EF7-4D9F-B36A-42E2C3148494}">
      <dgm:prSet/>
      <dgm:spPr/>
      <dgm:t>
        <a:bodyPr/>
        <a:lstStyle/>
        <a:p>
          <a:endParaRPr lang="en-US"/>
        </a:p>
      </dgm:t>
    </dgm:pt>
    <dgm:pt modelId="{BE96A398-0BDD-4AAC-AC5D-D7D8F41061E2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6 </a:t>
          </a:r>
        </a:p>
      </dgm:t>
    </dgm:pt>
    <dgm:pt modelId="{8F4FC2DD-AE69-4A57-8989-BA445D642D48}" type="parTrans" cxnId="{BC0D27C9-5BCF-4E48-B48D-E46C9F41B384}">
      <dgm:prSet/>
      <dgm:spPr/>
      <dgm:t>
        <a:bodyPr/>
        <a:lstStyle/>
        <a:p>
          <a:endParaRPr lang="en-US"/>
        </a:p>
      </dgm:t>
    </dgm:pt>
    <dgm:pt modelId="{E2C596CD-FB58-4888-A4BF-5F77DABD4F58}" type="sibTrans" cxnId="{BC0D27C9-5BCF-4E48-B48D-E46C9F41B384}">
      <dgm:prSet/>
      <dgm:spPr/>
      <dgm:t>
        <a:bodyPr/>
        <a:lstStyle/>
        <a:p>
          <a:endParaRPr lang="en-US"/>
        </a:p>
      </dgm:t>
    </dgm:pt>
    <dgm:pt modelId="{413BC0ED-8500-40AE-9E63-F717089E90EA}">
      <dgm:prSet phldrT="[Text]"/>
      <dgm:spPr/>
      <dgm:t>
        <a:bodyPr/>
        <a:lstStyle/>
        <a:p>
          <a:r>
            <a:rPr lang="en-US">
              <a:latin typeface="Calibri" pitchFamily="34" charset="0"/>
              <a:cs typeface="Calibri" pitchFamily="34" charset="0"/>
            </a:rPr>
            <a:t>Conclusion 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FC5AE20F-134C-4E0F-A653-03E4CE55BA2F}" type="parTrans" cxnId="{6B41771F-B4AF-4B2C-B059-B52EDA8F5736}">
      <dgm:prSet/>
      <dgm:spPr/>
      <dgm:t>
        <a:bodyPr/>
        <a:lstStyle/>
        <a:p>
          <a:endParaRPr lang="en-US"/>
        </a:p>
      </dgm:t>
    </dgm:pt>
    <dgm:pt modelId="{2EEC4B95-818A-48A0-BD8D-93E1D7AA8CCF}" type="sibTrans" cxnId="{6B41771F-B4AF-4B2C-B059-B52EDA8F5736}">
      <dgm:prSet/>
      <dgm:spPr/>
      <dgm:t>
        <a:bodyPr/>
        <a:lstStyle/>
        <a:p>
          <a:endParaRPr lang="en-US"/>
        </a:p>
      </dgm:t>
    </dgm:pt>
    <dgm:pt modelId="{4E97D831-E8D3-4F79-B51E-DB419442C5C6}">
      <dgm:prSet phldrT="[Text]"/>
      <dgm:spPr/>
      <dgm:t>
        <a:bodyPr/>
        <a:lstStyle/>
        <a:p>
          <a:r>
            <a:rPr lang="en-US" dirty="0" err="1">
              <a:latin typeface="Calibri" pitchFamily="34" charset="0"/>
              <a:cs typeface="Calibri" pitchFamily="34" charset="0"/>
            </a:rPr>
            <a:t>FaceNet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D1BD9583-E182-4DE8-8D69-D6D54034ECC8}" type="parTrans" cxnId="{1DB42ABE-EEA4-4657-8ABE-C865D1368147}">
      <dgm:prSet/>
      <dgm:spPr/>
      <dgm:t>
        <a:bodyPr/>
        <a:lstStyle/>
        <a:p>
          <a:endParaRPr lang="en-US"/>
        </a:p>
      </dgm:t>
    </dgm:pt>
    <dgm:pt modelId="{F0AA0F6E-BB0F-4930-93E4-1FB33EACDC4A}" type="sibTrans" cxnId="{1DB42ABE-EEA4-4657-8ABE-C865D1368147}">
      <dgm:prSet/>
      <dgm:spPr/>
      <dgm:t>
        <a:bodyPr/>
        <a:lstStyle/>
        <a:p>
          <a:endParaRPr lang="en-US"/>
        </a:p>
      </dgm:t>
    </dgm:pt>
    <dgm:pt modelId="{2679346F-8704-4951-B2B2-3100471E826D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76E2CC42-F121-4ADD-9974-7D957AD8176F}" type="parTrans" cxnId="{395A7B3A-3AA0-44BC-94F2-6BEFF26E83F6}">
      <dgm:prSet/>
      <dgm:spPr/>
      <dgm:t>
        <a:bodyPr/>
        <a:lstStyle/>
        <a:p>
          <a:endParaRPr lang="en-US"/>
        </a:p>
      </dgm:t>
    </dgm:pt>
    <dgm:pt modelId="{A96892CF-9C4B-4A6B-84CE-9E6BD0D06098}" type="sibTrans" cxnId="{395A7B3A-3AA0-44BC-94F2-6BEFF26E83F6}">
      <dgm:prSet/>
      <dgm:spPr/>
      <dgm:t>
        <a:bodyPr/>
        <a:lstStyle/>
        <a:p>
          <a:endParaRPr lang="en-US"/>
        </a:p>
      </dgm:t>
    </dgm:pt>
    <dgm:pt modelId="{D66C8451-1B05-4BA2-B2D7-88CD8D7A7371}" type="pres">
      <dgm:prSet presAssocID="{4D640C06-E49E-4A6E-A905-B5681D33D95C}" presName="linearFlow" presStyleCnt="0">
        <dgm:presLayoutVars>
          <dgm:dir/>
          <dgm:animLvl val="lvl"/>
          <dgm:resizeHandles val="exact"/>
        </dgm:presLayoutVars>
      </dgm:prSet>
      <dgm:spPr/>
    </dgm:pt>
    <dgm:pt modelId="{90701D03-AF0A-454C-BD03-D6913D171919}" type="pres">
      <dgm:prSet presAssocID="{B849493B-28FC-4B6C-952D-F8DB12EF980B}" presName="composite" presStyleCnt="0"/>
      <dgm:spPr/>
    </dgm:pt>
    <dgm:pt modelId="{093E4DFB-95A1-4A13-9112-98A362C2E9D4}" type="pres">
      <dgm:prSet presAssocID="{B849493B-28FC-4B6C-952D-F8DB12EF980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8BD39FE-17DA-4A64-BE20-A2D17B59C12B}" type="pres">
      <dgm:prSet presAssocID="{B849493B-28FC-4B6C-952D-F8DB12EF980B}" presName="descendantText" presStyleLbl="alignAcc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50525E46-E3D6-47BA-8F8C-76A060BB6A89}" type="pres">
      <dgm:prSet presAssocID="{85A87354-FD21-43E5-9CA3-D4C24FC86CF0}" presName="sp" presStyleCnt="0"/>
      <dgm:spPr/>
    </dgm:pt>
    <dgm:pt modelId="{6C435C66-BEFB-4B30-8941-60FEE70CB7B8}" type="pres">
      <dgm:prSet presAssocID="{472A897F-7145-4638-BA72-ED3763622F6C}" presName="composite" presStyleCnt="0"/>
      <dgm:spPr/>
    </dgm:pt>
    <dgm:pt modelId="{5143DCB8-C7A7-4611-92B6-7A3D0927DB7F}" type="pres">
      <dgm:prSet presAssocID="{472A897F-7145-4638-BA72-ED3763622F6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7DD3D26B-3B3F-43F1-9B73-9C55C6880D05}" type="pres">
      <dgm:prSet presAssocID="{472A897F-7145-4638-BA72-ED3763622F6C}" presName="descendantText" presStyleLbl="alignAcc1" presStyleIdx="1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8F7FC771-1A73-44CA-AD23-540A1254FA0D}" type="pres">
      <dgm:prSet presAssocID="{20E21D43-AA69-49D4-95DD-D7DFE129E957}" presName="sp" presStyleCnt="0"/>
      <dgm:spPr/>
    </dgm:pt>
    <dgm:pt modelId="{AFC34AE7-B545-4D1D-AE95-17165D47E5FA}" type="pres">
      <dgm:prSet presAssocID="{2679346F-8704-4951-B2B2-3100471E826D}" presName="composite" presStyleCnt="0"/>
      <dgm:spPr/>
    </dgm:pt>
    <dgm:pt modelId="{7298CE1C-8C10-4CAF-A949-3A414378B406}" type="pres">
      <dgm:prSet presAssocID="{2679346F-8704-4951-B2B2-3100471E826D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FA00B8BA-48EA-40C8-A40B-B188AD54C8DF}" type="pres">
      <dgm:prSet presAssocID="{2679346F-8704-4951-B2B2-3100471E826D}" presName="descendantText" presStyleLbl="alignAcc1" presStyleIdx="2" presStyleCnt="6">
        <dgm:presLayoutVars>
          <dgm:bulletEnabled val="1"/>
        </dgm:presLayoutVars>
      </dgm:prSet>
      <dgm:spPr/>
    </dgm:pt>
    <dgm:pt modelId="{605FE73B-19CF-4AB2-949C-29F282490EF8}" type="pres">
      <dgm:prSet presAssocID="{A96892CF-9C4B-4A6B-84CE-9E6BD0D06098}" presName="sp" presStyleCnt="0"/>
      <dgm:spPr/>
    </dgm:pt>
    <dgm:pt modelId="{B0EEEDC4-01B0-461C-B5E8-7BCC1616DBBA}" type="pres">
      <dgm:prSet presAssocID="{D8664583-53F2-40C3-AE24-0BED01001E0C}" presName="composite" presStyleCnt="0"/>
      <dgm:spPr/>
    </dgm:pt>
    <dgm:pt modelId="{D63CCDED-CDC9-4F94-A1D3-F40CB4617BA3}" type="pres">
      <dgm:prSet presAssocID="{D8664583-53F2-40C3-AE24-0BED01001E0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15024E9-312C-4899-9CC1-600E839EA7A4}" type="pres">
      <dgm:prSet presAssocID="{D8664583-53F2-40C3-AE24-0BED01001E0C}" presName="descendantText" presStyleLbl="alignAcc1" presStyleIdx="3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0D96D71D-DCA9-4AF6-B17C-052ECA61510F}" type="pres">
      <dgm:prSet presAssocID="{72847C37-904F-4741-BBD4-126C9B454E3F}" presName="sp" presStyleCnt="0"/>
      <dgm:spPr/>
    </dgm:pt>
    <dgm:pt modelId="{D4558D18-F117-4ACD-956B-C77352FB2212}" type="pres">
      <dgm:prSet presAssocID="{92BCE536-D5EF-4096-BDEB-967F52B5704A}" presName="composite" presStyleCnt="0"/>
      <dgm:spPr/>
    </dgm:pt>
    <dgm:pt modelId="{A72765CC-602B-4311-BE4F-A9F91E017682}" type="pres">
      <dgm:prSet presAssocID="{92BCE536-D5EF-4096-BDEB-967F52B5704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47FFC25-29DA-4EAD-B9A8-C6C4CABD8F39}" type="pres">
      <dgm:prSet presAssocID="{92BCE536-D5EF-4096-BDEB-967F52B5704A}" presName="descendantText" presStyleLbl="alignAcc1" presStyleIdx="4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2CF36831-0028-4113-8AFD-42D24C7B422F}" type="pres">
      <dgm:prSet presAssocID="{63F3586C-C647-4D5F-941D-C518A479FF6B}" presName="sp" presStyleCnt="0"/>
      <dgm:spPr/>
    </dgm:pt>
    <dgm:pt modelId="{EE86CF00-5D52-4D06-8E73-1818C92240F5}" type="pres">
      <dgm:prSet presAssocID="{BE96A398-0BDD-4AAC-AC5D-D7D8F41061E2}" presName="composite" presStyleCnt="0"/>
      <dgm:spPr/>
    </dgm:pt>
    <dgm:pt modelId="{4A385A66-32A9-46B6-ACF3-FF15624859B2}" type="pres">
      <dgm:prSet presAssocID="{BE96A398-0BDD-4AAC-AC5D-D7D8F41061E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59F3A90-EC26-425C-B674-B1328989E018}" type="pres">
      <dgm:prSet presAssocID="{BE96A398-0BDD-4AAC-AC5D-D7D8F41061E2}" presName="descendantText" presStyleLbl="alignAcc1" presStyleIdx="5" presStyleCnt="6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D83D8D13-4B62-418F-B610-E9EE99469806}" type="presOf" srcId="{BE96A398-0BDD-4AAC-AC5D-D7D8F41061E2}" destId="{4A385A66-32A9-46B6-ACF3-FF15624859B2}" srcOrd="0" destOrd="0" presId="urn:microsoft.com/office/officeart/2005/8/layout/chevron2"/>
    <dgm:cxn modelId="{6B41771F-B4AF-4B2C-B059-B52EDA8F5736}" srcId="{BE96A398-0BDD-4AAC-AC5D-D7D8F41061E2}" destId="{413BC0ED-8500-40AE-9E63-F717089E90EA}" srcOrd="0" destOrd="0" parTransId="{FC5AE20F-134C-4E0F-A653-03E4CE55BA2F}" sibTransId="{2EEC4B95-818A-48A0-BD8D-93E1D7AA8CCF}"/>
    <dgm:cxn modelId="{C8FE1D30-D63D-4982-BC8A-E1DB56D2286C}" type="presOf" srcId="{92BCE536-D5EF-4096-BDEB-967F52B5704A}" destId="{A72765CC-602B-4311-BE4F-A9F91E017682}" srcOrd="0" destOrd="0" presId="urn:microsoft.com/office/officeart/2005/8/layout/chevron2"/>
    <dgm:cxn modelId="{395A7B3A-3AA0-44BC-94F2-6BEFF26E83F6}" srcId="{4D640C06-E49E-4A6E-A905-B5681D33D95C}" destId="{2679346F-8704-4951-B2B2-3100471E826D}" srcOrd="2" destOrd="0" parTransId="{76E2CC42-F121-4ADD-9974-7D957AD8176F}" sibTransId="{A96892CF-9C4B-4A6B-84CE-9E6BD0D06098}"/>
    <dgm:cxn modelId="{50BE6B5E-99A6-4D66-8FD1-8B096A32CEBA}" srcId="{4D640C06-E49E-4A6E-A905-B5681D33D95C}" destId="{D8664583-53F2-40C3-AE24-0BED01001E0C}" srcOrd="3" destOrd="0" parTransId="{C71CB7BE-9CCC-45DC-AE8A-F5091C9B3075}" sibTransId="{72847C37-904F-4741-BBD4-126C9B454E3F}"/>
    <dgm:cxn modelId="{235ECD63-C99B-4D48-B3C3-6EFE0CF9A538}" type="presOf" srcId="{413BC0ED-8500-40AE-9E63-F717089E90EA}" destId="{559F3A90-EC26-425C-B674-B1328989E018}" srcOrd="0" destOrd="0" presId="urn:microsoft.com/office/officeart/2005/8/layout/chevron2"/>
    <dgm:cxn modelId="{5F86B465-1E60-4D22-9D29-B9260750E3BB}" type="presOf" srcId="{4E97D831-E8D3-4F79-B51E-DB419442C5C6}" destId="{FA00B8BA-48EA-40C8-A40B-B188AD54C8DF}" srcOrd="0" destOrd="0" presId="urn:microsoft.com/office/officeart/2005/8/layout/chevron2"/>
    <dgm:cxn modelId="{09FCCD48-0F84-43EB-A08E-0A2A97DE812B}" type="presOf" srcId="{EEE6321E-1548-4BC4-B4CE-3FDE1FE50FD7}" destId="{58BD39FE-17DA-4A64-BE20-A2D17B59C12B}" srcOrd="0" destOrd="0" presId="urn:microsoft.com/office/officeart/2005/8/layout/chevron2"/>
    <dgm:cxn modelId="{BDCF374F-4110-4BE5-B3F0-A27E109028D0}" type="presOf" srcId="{920567BE-F680-4E09-9669-B88ECC0404D7}" destId="{947FFC25-29DA-4EAD-B9A8-C6C4CABD8F39}" srcOrd="0" destOrd="0" presId="urn:microsoft.com/office/officeart/2005/8/layout/chevron2"/>
    <dgm:cxn modelId="{5B99EA79-1466-4ECF-B23C-047168AC7B55}" srcId="{4D640C06-E49E-4A6E-A905-B5681D33D95C}" destId="{B849493B-28FC-4B6C-952D-F8DB12EF980B}" srcOrd="0" destOrd="0" parTransId="{BB83E809-7729-4570-A503-BC4BE7EA8DB3}" sibTransId="{85A87354-FD21-43E5-9CA3-D4C24FC86CF0}"/>
    <dgm:cxn modelId="{59A8ED80-8D51-4B4A-B569-A7E757A5882F}" srcId="{92BCE536-D5EF-4096-BDEB-967F52B5704A}" destId="{920567BE-F680-4E09-9669-B88ECC0404D7}" srcOrd="0" destOrd="0" parTransId="{39F7AC03-46AC-4B07-BFCD-6B37279778E5}" sibTransId="{69CA2603-90F0-4725-99D0-FB845171F49A}"/>
    <dgm:cxn modelId="{320A0889-30F3-4E49-8B60-10535DFCD4E3}" type="presOf" srcId="{D8664583-53F2-40C3-AE24-0BED01001E0C}" destId="{D63CCDED-CDC9-4F94-A1D3-F40CB4617BA3}" srcOrd="0" destOrd="0" presId="urn:microsoft.com/office/officeart/2005/8/layout/chevron2"/>
    <dgm:cxn modelId="{B4CA0E98-031F-4351-B780-1D60F357E65F}" srcId="{D8664583-53F2-40C3-AE24-0BED01001E0C}" destId="{26B5EDE2-5A32-4CB7-8299-EE7045A30A28}" srcOrd="0" destOrd="0" parTransId="{1656D600-9D2F-4B24-BBD2-D0AE83ECFBB4}" sibTransId="{BE109EA9-D21B-4808-B5B3-B9E65E93090F}"/>
    <dgm:cxn modelId="{890FBF99-B7CE-4F98-8EC7-65BBF6B12BE9}" type="presOf" srcId="{2679346F-8704-4951-B2B2-3100471E826D}" destId="{7298CE1C-8C10-4CAF-A949-3A414378B406}" srcOrd="0" destOrd="0" presId="urn:microsoft.com/office/officeart/2005/8/layout/chevron2"/>
    <dgm:cxn modelId="{706E7B9B-6EF7-4D9F-B36A-42E2C3148494}" srcId="{B849493B-28FC-4B6C-952D-F8DB12EF980B}" destId="{EEE6321E-1548-4BC4-B4CE-3FDE1FE50FD7}" srcOrd="0" destOrd="0" parTransId="{B3C2055B-C019-41A6-9C87-61480BAEB083}" sibTransId="{B59156B3-AA93-4D05-9FF3-CD278C990373}"/>
    <dgm:cxn modelId="{906201A6-BA9B-4D7D-B127-B54DC6BA5FB3}" srcId="{472A897F-7145-4638-BA72-ED3763622F6C}" destId="{7B9F13C1-1947-48D3-A420-BD828209874E}" srcOrd="0" destOrd="0" parTransId="{8CAD6FA5-AC2E-4A17-B9AB-371B040C8C17}" sibTransId="{6614D2B8-D6A9-4AE0-B115-F59F6A8171DE}"/>
    <dgm:cxn modelId="{35729AAA-518F-4B8E-AF24-26A0E73452C7}" type="presOf" srcId="{4D640C06-E49E-4A6E-A905-B5681D33D95C}" destId="{D66C8451-1B05-4BA2-B2D7-88CD8D7A7371}" srcOrd="0" destOrd="0" presId="urn:microsoft.com/office/officeart/2005/8/layout/chevron2"/>
    <dgm:cxn modelId="{EB36C1B5-FAC1-4D3B-94D3-A8BBF4C0F272}" type="presOf" srcId="{B849493B-28FC-4B6C-952D-F8DB12EF980B}" destId="{093E4DFB-95A1-4A13-9112-98A362C2E9D4}" srcOrd="0" destOrd="0" presId="urn:microsoft.com/office/officeart/2005/8/layout/chevron2"/>
    <dgm:cxn modelId="{8037D5BB-ED32-4DC6-BFD2-F7F08BEBB1AD}" type="presOf" srcId="{7B9F13C1-1947-48D3-A420-BD828209874E}" destId="{7DD3D26B-3B3F-43F1-9B73-9C55C6880D05}" srcOrd="0" destOrd="0" presId="urn:microsoft.com/office/officeart/2005/8/layout/chevron2"/>
    <dgm:cxn modelId="{1DB42ABE-EEA4-4657-8ABE-C865D1368147}" srcId="{2679346F-8704-4951-B2B2-3100471E826D}" destId="{4E97D831-E8D3-4F79-B51E-DB419442C5C6}" srcOrd="0" destOrd="0" parTransId="{D1BD9583-E182-4DE8-8D69-D6D54034ECC8}" sibTransId="{F0AA0F6E-BB0F-4930-93E4-1FB33EACDC4A}"/>
    <dgm:cxn modelId="{DA4541C5-D5C1-4657-A045-A4A4BA367582}" type="presOf" srcId="{472A897F-7145-4638-BA72-ED3763622F6C}" destId="{5143DCB8-C7A7-4611-92B6-7A3D0927DB7F}" srcOrd="0" destOrd="0" presId="urn:microsoft.com/office/officeart/2005/8/layout/chevron2"/>
    <dgm:cxn modelId="{070C2AC7-1582-43A5-9694-7A48C08E71E6}" srcId="{4D640C06-E49E-4A6E-A905-B5681D33D95C}" destId="{472A897F-7145-4638-BA72-ED3763622F6C}" srcOrd="1" destOrd="0" parTransId="{BCCBF802-2768-4B22-B8D1-20BA77733974}" sibTransId="{20E21D43-AA69-49D4-95DD-D7DFE129E957}"/>
    <dgm:cxn modelId="{BC0D27C9-5BCF-4E48-B48D-E46C9F41B384}" srcId="{4D640C06-E49E-4A6E-A905-B5681D33D95C}" destId="{BE96A398-0BDD-4AAC-AC5D-D7D8F41061E2}" srcOrd="5" destOrd="0" parTransId="{8F4FC2DD-AE69-4A57-8989-BA445D642D48}" sibTransId="{E2C596CD-FB58-4888-A4BF-5F77DABD4F58}"/>
    <dgm:cxn modelId="{FBAA8DCA-D858-49EE-9D56-66D773DD1836}" srcId="{4D640C06-E49E-4A6E-A905-B5681D33D95C}" destId="{92BCE536-D5EF-4096-BDEB-967F52B5704A}" srcOrd="4" destOrd="0" parTransId="{85D17505-E601-42C0-94F3-CE71925F49E2}" sibTransId="{63F3586C-C647-4D5F-941D-C518A479FF6B}"/>
    <dgm:cxn modelId="{174917D2-7F54-423A-AECF-23196FC624C8}" type="presOf" srcId="{26B5EDE2-5A32-4CB7-8299-EE7045A30A28}" destId="{615024E9-312C-4899-9CC1-600E839EA7A4}" srcOrd="0" destOrd="0" presId="urn:microsoft.com/office/officeart/2005/8/layout/chevron2"/>
    <dgm:cxn modelId="{2174BF87-8FC0-4102-8338-3198CB2BAB62}" type="presParOf" srcId="{D66C8451-1B05-4BA2-B2D7-88CD8D7A7371}" destId="{90701D03-AF0A-454C-BD03-D6913D171919}" srcOrd="0" destOrd="0" presId="urn:microsoft.com/office/officeart/2005/8/layout/chevron2"/>
    <dgm:cxn modelId="{14C6707F-CC5A-47D4-8CE9-3CFD7AF1E756}" type="presParOf" srcId="{90701D03-AF0A-454C-BD03-D6913D171919}" destId="{093E4DFB-95A1-4A13-9112-98A362C2E9D4}" srcOrd="0" destOrd="0" presId="urn:microsoft.com/office/officeart/2005/8/layout/chevron2"/>
    <dgm:cxn modelId="{BC1274E1-B110-41B1-86FC-FDD6E4D60A73}" type="presParOf" srcId="{90701D03-AF0A-454C-BD03-D6913D171919}" destId="{58BD39FE-17DA-4A64-BE20-A2D17B59C12B}" srcOrd="1" destOrd="0" presId="urn:microsoft.com/office/officeart/2005/8/layout/chevron2"/>
    <dgm:cxn modelId="{179DC762-F10D-42A6-9F37-F970EF8A1ECC}" type="presParOf" srcId="{D66C8451-1B05-4BA2-B2D7-88CD8D7A7371}" destId="{50525E46-E3D6-47BA-8F8C-76A060BB6A89}" srcOrd="1" destOrd="0" presId="urn:microsoft.com/office/officeart/2005/8/layout/chevron2"/>
    <dgm:cxn modelId="{CEB25213-9EBA-4AB8-A471-3C121BCFC205}" type="presParOf" srcId="{D66C8451-1B05-4BA2-B2D7-88CD8D7A7371}" destId="{6C435C66-BEFB-4B30-8941-60FEE70CB7B8}" srcOrd="2" destOrd="0" presId="urn:microsoft.com/office/officeart/2005/8/layout/chevron2"/>
    <dgm:cxn modelId="{271633C7-445D-4530-9778-8BF3EDEDBAC1}" type="presParOf" srcId="{6C435C66-BEFB-4B30-8941-60FEE70CB7B8}" destId="{5143DCB8-C7A7-4611-92B6-7A3D0927DB7F}" srcOrd="0" destOrd="0" presId="urn:microsoft.com/office/officeart/2005/8/layout/chevron2"/>
    <dgm:cxn modelId="{07BA54B1-EC84-40B9-9B02-C456317C0756}" type="presParOf" srcId="{6C435C66-BEFB-4B30-8941-60FEE70CB7B8}" destId="{7DD3D26B-3B3F-43F1-9B73-9C55C6880D05}" srcOrd="1" destOrd="0" presId="urn:microsoft.com/office/officeart/2005/8/layout/chevron2"/>
    <dgm:cxn modelId="{EB80F86D-CD08-48FB-941D-6CACCA662648}" type="presParOf" srcId="{D66C8451-1B05-4BA2-B2D7-88CD8D7A7371}" destId="{8F7FC771-1A73-44CA-AD23-540A1254FA0D}" srcOrd="3" destOrd="0" presId="urn:microsoft.com/office/officeart/2005/8/layout/chevron2"/>
    <dgm:cxn modelId="{28C733C0-2736-4CD0-8EDC-5F0C9EDC6818}" type="presParOf" srcId="{D66C8451-1B05-4BA2-B2D7-88CD8D7A7371}" destId="{AFC34AE7-B545-4D1D-AE95-17165D47E5FA}" srcOrd="4" destOrd="0" presId="urn:microsoft.com/office/officeart/2005/8/layout/chevron2"/>
    <dgm:cxn modelId="{42975693-B6CF-4DFD-9083-14BD155CB969}" type="presParOf" srcId="{AFC34AE7-B545-4D1D-AE95-17165D47E5FA}" destId="{7298CE1C-8C10-4CAF-A949-3A414378B406}" srcOrd="0" destOrd="0" presId="urn:microsoft.com/office/officeart/2005/8/layout/chevron2"/>
    <dgm:cxn modelId="{A286FFEB-EA2A-46DC-9394-63C50504307F}" type="presParOf" srcId="{AFC34AE7-B545-4D1D-AE95-17165D47E5FA}" destId="{FA00B8BA-48EA-40C8-A40B-B188AD54C8DF}" srcOrd="1" destOrd="0" presId="urn:microsoft.com/office/officeart/2005/8/layout/chevron2"/>
    <dgm:cxn modelId="{64A32C64-8CFC-4AE5-BB98-658EEDE480BD}" type="presParOf" srcId="{D66C8451-1B05-4BA2-B2D7-88CD8D7A7371}" destId="{605FE73B-19CF-4AB2-949C-29F282490EF8}" srcOrd="5" destOrd="0" presId="urn:microsoft.com/office/officeart/2005/8/layout/chevron2"/>
    <dgm:cxn modelId="{C99206B2-D1F3-45EE-A04A-81426FACC8EC}" type="presParOf" srcId="{D66C8451-1B05-4BA2-B2D7-88CD8D7A7371}" destId="{B0EEEDC4-01B0-461C-B5E8-7BCC1616DBBA}" srcOrd="6" destOrd="0" presId="urn:microsoft.com/office/officeart/2005/8/layout/chevron2"/>
    <dgm:cxn modelId="{3B86F578-7E6C-4235-8936-B486FB8A76E1}" type="presParOf" srcId="{B0EEEDC4-01B0-461C-B5E8-7BCC1616DBBA}" destId="{D63CCDED-CDC9-4F94-A1D3-F40CB4617BA3}" srcOrd="0" destOrd="0" presId="urn:microsoft.com/office/officeart/2005/8/layout/chevron2"/>
    <dgm:cxn modelId="{EE024BCA-2897-4551-ADF2-15A4A6A8ADBB}" type="presParOf" srcId="{B0EEEDC4-01B0-461C-B5E8-7BCC1616DBBA}" destId="{615024E9-312C-4899-9CC1-600E839EA7A4}" srcOrd="1" destOrd="0" presId="urn:microsoft.com/office/officeart/2005/8/layout/chevron2"/>
    <dgm:cxn modelId="{F5CE564F-773F-4315-9856-490DB53568DF}" type="presParOf" srcId="{D66C8451-1B05-4BA2-B2D7-88CD8D7A7371}" destId="{0D96D71D-DCA9-4AF6-B17C-052ECA61510F}" srcOrd="7" destOrd="0" presId="urn:microsoft.com/office/officeart/2005/8/layout/chevron2"/>
    <dgm:cxn modelId="{28E359D5-4A9B-4436-BCE8-037C1BA0BEFA}" type="presParOf" srcId="{D66C8451-1B05-4BA2-B2D7-88CD8D7A7371}" destId="{D4558D18-F117-4ACD-956B-C77352FB2212}" srcOrd="8" destOrd="0" presId="urn:microsoft.com/office/officeart/2005/8/layout/chevron2"/>
    <dgm:cxn modelId="{C584B1A2-C10A-4F84-B214-CB84643AE479}" type="presParOf" srcId="{D4558D18-F117-4ACD-956B-C77352FB2212}" destId="{A72765CC-602B-4311-BE4F-A9F91E017682}" srcOrd="0" destOrd="0" presId="urn:microsoft.com/office/officeart/2005/8/layout/chevron2"/>
    <dgm:cxn modelId="{59843C36-79F7-4404-BA91-764BF2B284FA}" type="presParOf" srcId="{D4558D18-F117-4ACD-956B-C77352FB2212}" destId="{947FFC25-29DA-4EAD-B9A8-C6C4CABD8F39}" srcOrd="1" destOrd="0" presId="urn:microsoft.com/office/officeart/2005/8/layout/chevron2"/>
    <dgm:cxn modelId="{77A2AFDF-04A8-4275-A96A-14DE1FBA0043}" type="presParOf" srcId="{D66C8451-1B05-4BA2-B2D7-88CD8D7A7371}" destId="{2CF36831-0028-4113-8AFD-42D24C7B422F}" srcOrd="9" destOrd="0" presId="urn:microsoft.com/office/officeart/2005/8/layout/chevron2"/>
    <dgm:cxn modelId="{D7A9C3AA-EBB7-4C92-8305-7968AA98F718}" type="presParOf" srcId="{D66C8451-1B05-4BA2-B2D7-88CD8D7A7371}" destId="{EE86CF00-5D52-4D06-8E73-1818C92240F5}" srcOrd="10" destOrd="0" presId="urn:microsoft.com/office/officeart/2005/8/layout/chevron2"/>
    <dgm:cxn modelId="{B0B5EB80-3D36-46AC-9049-94A66E736F4F}" type="presParOf" srcId="{EE86CF00-5D52-4D06-8E73-1818C92240F5}" destId="{4A385A66-32A9-46B6-ACF3-FF15624859B2}" srcOrd="0" destOrd="0" presId="urn:microsoft.com/office/officeart/2005/8/layout/chevron2"/>
    <dgm:cxn modelId="{30C28D43-B0EF-49B3-BF05-BA964D08B162}" type="presParOf" srcId="{EE86CF00-5D52-4D06-8E73-1818C92240F5}" destId="{559F3A90-EC26-425C-B674-B1328989E0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640C06-E49E-4A6E-A905-B5681D33D95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49493B-28FC-4B6C-952D-F8DB12EF980B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BB83E809-7729-4570-A503-BC4BE7EA8DB3}" type="parTrans" cxnId="{5B99EA79-1466-4ECF-B23C-047168AC7B55}">
      <dgm:prSet/>
      <dgm:spPr/>
      <dgm:t>
        <a:bodyPr/>
        <a:lstStyle/>
        <a:p>
          <a:endParaRPr lang="en-US"/>
        </a:p>
      </dgm:t>
    </dgm:pt>
    <dgm:pt modelId="{85A87354-FD21-43E5-9CA3-D4C24FC86CF0}" type="sibTrans" cxnId="{5B99EA79-1466-4ECF-B23C-047168AC7B55}">
      <dgm:prSet/>
      <dgm:spPr/>
      <dgm:t>
        <a:bodyPr/>
        <a:lstStyle/>
        <a:p>
          <a:endParaRPr lang="en-US"/>
        </a:p>
      </dgm:t>
    </dgm:pt>
    <dgm:pt modelId="{7B9F13C1-1947-48D3-A420-BD828209874E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Deep Learning Tool</a:t>
          </a:r>
        </a:p>
      </dgm:t>
    </dgm:pt>
    <dgm:pt modelId="{8CAD6FA5-AC2E-4A17-B9AB-371B040C8C17}" type="parTrans" cxnId="{906201A6-BA9B-4D7D-B127-B54DC6BA5FB3}">
      <dgm:prSet/>
      <dgm:spPr/>
      <dgm:t>
        <a:bodyPr/>
        <a:lstStyle/>
        <a:p>
          <a:endParaRPr lang="en-US"/>
        </a:p>
      </dgm:t>
    </dgm:pt>
    <dgm:pt modelId="{6614D2B8-D6A9-4AE0-B115-F59F6A8171DE}" type="sibTrans" cxnId="{906201A6-BA9B-4D7D-B127-B54DC6BA5FB3}">
      <dgm:prSet/>
      <dgm:spPr/>
      <dgm:t>
        <a:bodyPr/>
        <a:lstStyle/>
        <a:p>
          <a:endParaRPr lang="en-US"/>
        </a:p>
      </dgm:t>
    </dgm:pt>
    <dgm:pt modelId="{D8664583-53F2-40C3-AE24-0BED01001E0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4</a:t>
          </a:r>
        </a:p>
      </dgm:t>
    </dgm:pt>
    <dgm:pt modelId="{C71CB7BE-9CCC-45DC-AE8A-F5091C9B3075}" type="parTrans" cxnId="{50BE6B5E-99A6-4D66-8FD1-8B096A32CEBA}">
      <dgm:prSet/>
      <dgm:spPr/>
      <dgm:t>
        <a:bodyPr/>
        <a:lstStyle/>
        <a:p>
          <a:endParaRPr lang="en-US"/>
        </a:p>
      </dgm:t>
    </dgm:pt>
    <dgm:pt modelId="{72847C37-904F-4741-BBD4-126C9B454E3F}" type="sibTrans" cxnId="{50BE6B5E-99A6-4D66-8FD1-8B096A32CEBA}">
      <dgm:prSet/>
      <dgm:spPr/>
      <dgm:t>
        <a:bodyPr/>
        <a:lstStyle/>
        <a:p>
          <a:endParaRPr lang="en-US"/>
        </a:p>
      </dgm:t>
    </dgm:pt>
    <dgm:pt modelId="{26B5EDE2-5A32-4CB7-8299-EE7045A30A28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Implementation</a:t>
          </a:r>
        </a:p>
      </dgm:t>
    </dgm:pt>
    <dgm:pt modelId="{1656D600-9D2F-4B24-BBD2-D0AE83ECFBB4}" type="parTrans" cxnId="{B4CA0E98-031F-4351-B780-1D60F357E65F}">
      <dgm:prSet/>
      <dgm:spPr/>
      <dgm:t>
        <a:bodyPr/>
        <a:lstStyle/>
        <a:p>
          <a:endParaRPr lang="en-US"/>
        </a:p>
      </dgm:t>
    </dgm:pt>
    <dgm:pt modelId="{BE109EA9-D21B-4808-B5B3-B9E65E93090F}" type="sibTrans" cxnId="{B4CA0E98-031F-4351-B780-1D60F357E65F}">
      <dgm:prSet/>
      <dgm:spPr/>
      <dgm:t>
        <a:bodyPr/>
        <a:lstStyle/>
        <a:p>
          <a:endParaRPr lang="en-US"/>
        </a:p>
      </dgm:t>
    </dgm:pt>
    <dgm:pt modelId="{92BCE536-D5EF-4096-BDEB-967F52B5704A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5</a:t>
          </a:r>
        </a:p>
      </dgm:t>
    </dgm:pt>
    <dgm:pt modelId="{85D17505-E601-42C0-94F3-CE71925F49E2}" type="parTrans" cxnId="{FBAA8DCA-D858-49EE-9D56-66D773DD1836}">
      <dgm:prSet/>
      <dgm:spPr/>
      <dgm:t>
        <a:bodyPr/>
        <a:lstStyle/>
        <a:p>
          <a:endParaRPr lang="en-US"/>
        </a:p>
      </dgm:t>
    </dgm:pt>
    <dgm:pt modelId="{63F3586C-C647-4D5F-941D-C518A479FF6B}" type="sibTrans" cxnId="{FBAA8DCA-D858-49EE-9D56-66D773DD1836}">
      <dgm:prSet/>
      <dgm:spPr/>
      <dgm:t>
        <a:bodyPr/>
        <a:lstStyle/>
        <a:p>
          <a:endParaRPr lang="en-US"/>
        </a:p>
      </dgm:t>
    </dgm:pt>
    <dgm:pt modelId="{920567BE-F680-4E09-9669-B88ECC0404D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Use Cases</a:t>
          </a:r>
        </a:p>
      </dgm:t>
    </dgm:pt>
    <dgm:pt modelId="{39F7AC03-46AC-4B07-BFCD-6B37279778E5}" type="parTrans" cxnId="{59A8ED80-8D51-4B4A-B569-A7E757A5882F}">
      <dgm:prSet/>
      <dgm:spPr/>
      <dgm:t>
        <a:bodyPr/>
        <a:lstStyle/>
        <a:p>
          <a:endParaRPr lang="en-US"/>
        </a:p>
      </dgm:t>
    </dgm:pt>
    <dgm:pt modelId="{69CA2603-90F0-4725-99D0-FB845171F49A}" type="sibTrans" cxnId="{59A8ED80-8D51-4B4A-B569-A7E757A5882F}">
      <dgm:prSet/>
      <dgm:spPr/>
      <dgm:t>
        <a:bodyPr/>
        <a:lstStyle/>
        <a:p>
          <a:endParaRPr lang="en-US"/>
        </a:p>
      </dgm:t>
    </dgm:pt>
    <dgm:pt modelId="{472A897F-7145-4638-BA72-ED3763622F6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BCCBF802-2768-4B22-B8D1-20BA77733974}" type="parTrans" cxnId="{070C2AC7-1582-43A5-9694-7A48C08E71E6}">
      <dgm:prSet/>
      <dgm:spPr/>
      <dgm:t>
        <a:bodyPr/>
        <a:lstStyle/>
        <a:p>
          <a:endParaRPr lang="en-US"/>
        </a:p>
      </dgm:t>
    </dgm:pt>
    <dgm:pt modelId="{20E21D43-AA69-49D4-95DD-D7DFE129E957}" type="sibTrans" cxnId="{070C2AC7-1582-43A5-9694-7A48C08E71E6}">
      <dgm:prSet/>
      <dgm:spPr/>
      <dgm:t>
        <a:bodyPr/>
        <a:lstStyle/>
        <a:p>
          <a:endParaRPr lang="en-US"/>
        </a:p>
      </dgm:t>
    </dgm:pt>
    <dgm:pt modelId="{EEE6321E-1548-4BC4-B4CE-3FDE1FE50F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Introduction</a:t>
          </a:r>
        </a:p>
      </dgm:t>
    </dgm:pt>
    <dgm:pt modelId="{B59156B3-AA93-4D05-9FF3-CD278C990373}" type="sibTrans" cxnId="{706E7B9B-6EF7-4D9F-B36A-42E2C3148494}">
      <dgm:prSet/>
      <dgm:spPr/>
      <dgm:t>
        <a:bodyPr/>
        <a:lstStyle/>
        <a:p>
          <a:endParaRPr lang="en-US"/>
        </a:p>
      </dgm:t>
    </dgm:pt>
    <dgm:pt modelId="{B3C2055B-C019-41A6-9C87-61480BAEB083}" type="parTrans" cxnId="{706E7B9B-6EF7-4D9F-B36A-42E2C3148494}">
      <dgm:prSet/>
      <dgm:spPr/>
      <dgm:t>
        <a:bodyPr/>
        <a:lstStyle/>
        <a:p>
          <a:endParaRPr lang="en-US"/>
        </a:p>
      </dgm:t>
    </dgm:pt>
    <dgm:pt modelId="{BE96A398-0BDD-4AAC-AC5D-D7D8F41061E2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6 </a:t>
          </a:r>
        </a:p>
      </dgm:t>
    </dgm:pt>
    <dgm:pt modelId="{8F4FC2DD-AE69-4A57-8989-BA445D642D48}" type="parTrans" cxnId="{BC0D27C9-5BCF-4E48-B48D-E46C9F41B384}">
      <dgm:prSet/>
      <dgm:spPr/>
      <dgm:t>
        <a:bodyPr/>
        <a:lstStyle/>
        <a:p>
          <a:endParaRPr lang="en-US"/>
        </a:p>
      </dgm:t>
    </dgm:pt>
    <dgm:pt modelId="{E2C596CD-FB58-4888-A4BF-5F77DABD4F58}" type="sibTrans" cxnId="{BC0D27C9-5BCF-4E48-B48D-E46C9F41B384}">
      <dgm:prSet/>
      <dgm:spPr/>
      <dgm:t>
        <a:bodyPr/>
        <a:lstStyle/>
        <a:p>
          <a:endParaRPr lang="en-US"/>
        </a:p>
      </dgm:t>
    </dgm:pt>
    <dgm:pt modelId="{413BC0ED-8500-40AE-9E63-F717089E90EA}">
      <dgm:prSet phldrT="[Text]"/>
      <dgm:spPr/>
      <dgm:t>
        <a:bodyPr/>
        <a:lstStyle/>
        <a:p>
          <a:r>
            <a:rPr lang="en-US">
              <a:latin typeface="Calibri" pitchFamily="34" charset="0"/>
              <a:cs typeface="Calibri" pitchFamily="34" charset="0"/>
            </a:rPr>
            <a:t>Conclusion 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FC5AE20F-134C-4E0F-A653-03E4CE55BA2F}" type="parTrans" cxnId="{6B41771F-B4AF-4B2C-B059-B52EDA8F5736}">
      <dgm:prSet/>
      <dgm:spPr/>
      <dgm:t>
        <a:bodyPr/>
        <a:lstStyle/>
        <a:p>
          <a:endParaRPr lang="en-US"/>
        </a:p>
      </dgm:t>
    </dgm:pt>
    <dgm:pt modelId="{2EEC4B95-818A-48A0-BD8D-93E1D7AA8CCF}" type="sibTrans" cxnId="{6B41771F-B4AF-4B2C-B059-B52EDA8F5736}">
      <dgm:prSet/>
      <dgm:spPr/>
      <dgm:t>
        <a:bodyPr/>
        <a:lstStyle/>
        <a:p>
          <a:endParaRPr lang="en-US"/>
        </a:p>
      </dgm:t>
    </dgm:pt>
    <dgm:pt modelId="{4E97D831-E8D3-4F79-B51E-DB419442C5C6}">
      <dgm:prSet phldrT="[Text]"/>
      <dgm:spPr/>
      <dgm:t>
        <a:bodyPr/>
        <a:lstStyle/>
        <a:p>
          <a:r>
            <a:rPr lang="en-US" dirty="0" err="1">
              <a:latin typeface="Calibri" pitchFamily="34" charset="0"/>
              <a:cs typeface="Calibri" pitchFamily="34" charset="0"/>
            </a:rPr>
            <a:t>FaceNet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D1BD9583-E182-4DE8-8D69-D6D54034ECC8}" type="parTrans" cxnId="{1DB42ABE-EEA4-4657-8ABE-C865D1368147}">
      <dgm:prSet/>
      <dgm:spPr/>
      <dgm:t>
        <a:bodyPr/>
        <a:lstStyle/>
        <a:p>
          <a:endParaRPr lang="en-US"/>
        </a:p>
      </dgm:t>
    </dgm:pt>
    <dgm:pt modelId="{F0AA0F6E-BB0F-4930-93E4-1FB33EACDC4A}" type="sibTrans" cxnId="{1DB42ABE-EEA4-4657-8ABE-C865D1368147}">
      <dgm:prSet/>
      <dgm:spPr/>
      <dgm:t>
        <a:bodyPr/>
        <a:lstStyle/>
        <a:p>
          <a:endParaRPr lang="en-US"/>
        </a:p>
      </dgm:t>
    </dgm:pt>
    <dgm:pt modelId="{2679346F-8704-4951-B2B2-3100471E826D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76E2CC42-F121-4ADD-9974-7D957AD8176F}" type="parTrans" cxnId="{395A7B3A-3AA0-44BC-94F2-6BEFF26E83F6}">
      <dgm:prSet/>
      <dgm:spPr/>
      <dgm:t>
        <a:bodyPr/>
        <a:lstStyle/>
        <a:p>
          <a:endParaRPr lang="en-US"/>
        </a:p>
      </dgm:t>
    </dgm:pt>
    <dgm:pt modelId="{A96892CF-9C4B-4A6B-84CE-9E6BD0D06098}" type="sibTrans" cxnId="{395A7B3A-3AA0-44BC-94F2-6BEFF26E83F6}">
      <dgm:prSet/>
      <dgm:spPr/>
      <dgm:t>
        <a:bodyPr/>
        <a:lstStyle/>
        <a:p>
          <a:endParaRPr lang="en-US"/>
        </a:p>
      </dgm:t>
    </dgm:pt>
    <dgm:pt modelId="{D66C8451-1B05-4BA2-B2D7-88CD8D7A7371}" type="pres">
      <dgm:prSet presAssocID="{4D640C06-E49E-4A6E-A905-B5681D33D95C}" presName="linearFlow" presStyleCnt="0">
        <dgm:presLayoutVars>
          <dgm:dir/>
          <dgm:animLvl val="lvl"/>
          <dgm:resizeHandles val="exact"/>
        </dgm:presLayoutVars>
      </dgm:prSet>
      <dgm:spPr/>
    </dgm:pt>
    <dgm:pt modelId="{90701D03-AF0A-454C-BD03-D6913D171919}" type="pres">
      <dgm:prSet presAssocID="{B849493B-28FC-4B6C-952D-F8DB12EF980B}" presName="composite" presStyleCnt="0"/>
      <dgm:spPr/>
    </dgm:pt>
    <dgm:pt modelId="{093E4DFB-95A1-4A13-9112-98A362C2E9D4}" type="pres">
      <dgm:prSet presAssocID="{B849493B-28FC-4B6C-952D-F8DB12EF980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8BD39FE-17DA-4A64-BE20-A2D17B59C12B}" type="pres">
      <dgm:prSet presAssocID="{B849493B-28FC-4B6C-952D-F8DB12EF980B}" presName="descendantText" presStyleLbl="alignAcc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50525E46-E3D6-47BA-8F8C-76A060BB6A89}" type="pres">
      <dgm:prSet presAssocID="{85A87354-FD21-43E5-9CA3-D4C24FC86CF0}" presName="sp" presStyleCnt="0"/>
      <dgm:spPr/>
    </dgm:pt>
    <dgm:pt modelId="{6C435C66-BEFB-4B30-8941-60FEE70CB7B8}" type="pres">
      <dgm:prSet presAssocID="{472A897F-7145-4638-BA72-ED3763622F6C}" presName="composite" presStyleCnt="0"/>
      <dgm:spPr/>
    </dgm:pt>
    <dgm:pt modelId="{5143DCB8-C7A7-4611-92B6-7A3D0927DB7F}" type="pres">
      <dgm:prSet presAssocID="{472A897F-7145-4638-BA72-ED3763622F6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7DD3D26B-3B3F-43F1-9B73-9C55C6880D05}" type="pres">
      <dgm:prSet presAssocID="{472A897F-7145-4638-BA72-ED3763622F6C}" presName="descendantText" presStyleLbl="alignAcc1" presStyleIdx="1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8F7FC771-1A73-44CA-AD23-540A1254FA0D}" type="pres">
      <dgm:prSet presAssocID="{20E21D43-AA69-49D4-95DD-D7DFE129E957}" presName="sp" presStyleCnt="0"/>
      <dgm:spPr/>
    </dgm:pt>
    <dgm:pt modelId="{AFC34AE7-B545-4D1D-AE95-17165D47E5FA}" type="pres">
      <dgm:prSet presAssocID="{2679346F-8704-4951-B2B2-3100471E826D}" presName="composite" presStyleCnt="0"/>
      <dgm:spPr/>
    </dgm:pt>
    <dgm:pt modelId="{7298CE1C-8C10-4CAF-A949-3A414378B406}" type="pres">
      <dgm:prSet presAssocID="{2679346F-8704-4951-B2B2-3100471E826D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FA00B8BA-48EA-40C8-A40B-B188AD54C8DF}" type="pres">
      <dgm:prSet presAssocID="{2679346F-8704-4951-B2B2-3100471E826D}" presName="descendantText" presStyleLbl="alignAcc1" presStyleIdx="2" presStyleCnt="6">
        <dgm:presLayoutVars>
          <dgm:bulletEnabled val="1"/>
        </dgm:presLayoutVars>
      </dgm:prSet>
      <dgm:spPr/>
    </dgm:pt>
    <dgm:pt modelId="{605FE73B-19CF-4AB2-949C-29F282490EF8}" type="pres">
      <dgm:prSet presAssocID="{A96892CF-9C4B-4A6B-84CE-9E6BD0D06098}" presName="sp" presStyleCnt="0"/>
      <dgm:spPr/>
    </dgm:pt>
    <dgm:pt modelId="{B0EEEDC4-01B0-461C-B5E8-7BCC1616DBBA}" type="pres">
      <dgm:prSet presAssocID="{D8664583-53F2-40C3-AE24-0BED01001E0C}" presName="composite" presStyleCnt="0"/>
      <dgm:spPr/>
    </dgm:pt>
    <dgm:pt modelId="{D63CCDED-CDC9-4F94-A1D3-F40CB4617BA3}" type="pres">
      <dgm:prSet presAssocID="{D8664583-53F2-40C3-AE24-0BED01001E0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15024E9-312C-4899-9CC1-600E839EA7A4}" type="pres">
      <dgm:prSet presAssocID="{D8664583-53F2-40C3-AE24-0BED01001E0C}" presName="descendantText" presStyleLbl="alignAcc1" presStyleIdx="3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0D96D71D-DCA9-4AF6-B17C-052ECA61510F}" type="pres">
      <dgm:prSet presAssocID="{72847C37-904F-4741-BBD4-126C9B454E3F}" presName="sp" presStyleCnt="0"/>
      <dgm:spPr/>
    </dgm:pt>
    <dgm:pt modelId="{D4558D18-F117-4ACD-956B-C77352FB2212}" type="pres">
      <dgm:prSet presAssocID="{92BCE536-D5EF-4096-BDEB-967F52B5704A}" presName="composite" presStyleCnt="0"/>
      <dgm:spPr/>
    </dgm:pt>
    <dgm:pt modelId="{A72765CC-602B-4311-BE4F-A9F91E017682}" type="pres">
      <dgm:prSet presAssocID="{92BCE536-D5EF-4096-BDEB-967F52B5704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47FFC25-29DA-4EAD-B9A8-C6C4CABD8F39}" type="pres">
      <dgm:prSet presAssocID="{92BCE536-D5EF-4096-BDEB-967F52B5704A}" presName="descendantText" presStyleLbl="alignAcc1" presStyleIdx="4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2CF36831-0028-4113-8AFD-42D24C7B422F}" type="pres">
      <dgm:prSet presAssocID="{63F3586C-C647-4D5F-941D-C518A479FF6B}" presName="sp" presStyleCnt="0"/>
      <dgm:spPr/>
    </dgm:pt>
    <dgm:pt modelId="{EE86CF00-5D52-4D06-8E73-1818C92240F5}" type="pres">
      <dgm:prSet presAssocID="{BE96A398-0BDD-4AAC-AC5D-D7D8F41061E2}" presName="composite" presStyleCnt="0"/>
      <dgm:spPr/>
    </dgm:pt>
    <dgm:pt modelId="{4A385A66-32A9-46B6-ACF3-FF15624859B2}" type="pres">
      <dgm:prSet presAssocID="{BE96A398-0BDD-4AAC-AC5D-D7D8F41061E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59F3A90-EC26-425C-B674-B1328989E018}" type="pres">
      <dgm:prSet presAssocID="{BE96A398-0BDD-4AAC-AC5D-D7D8F41061E2}" presName="descendantText" presStyleLbl="alignAcc1" presStyleIdx="5" presStyleCnt="6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6169660F-CA6F-4D32-8D0C-122C4465A6E5}" type="presOf" srcId="{D8664583-53F2-40C3-AE24-0BED01001E0C}" destId="{D63CCDED-CDC9-4F94-A1D3-F40CB4617BA3}" srcOrd="0" destOrd="0" presId="urn:microsoft.com/office/officeart/2005/8/layout/chevron2"/>
    <dgm:cxn modelId="{6B41771F-B4AF-4B2C-B059-B52EDA8F5736}" srcId="{BE96A398-0BDD-4AAC-AC5D-D7D8F41061E2}" destId="{413BC0ED-8500-40AE-9E63-F717089E90EA}" srcOrd="0" destOrd="0" parTransId="{FC5AE20F-134C-4E0F-A653-03E4CE55BA2F}" sibTransId="{2EEC4B95-818A-48A0-BD8D-93E1D7AA8CCF}"/>
    <dgm:cxn modelId="{395A7B3A-3AA0-44BC-94F2-6BEFF26E83F6}" srcId="{4D640C06-E49E-4A6E-A905-B5681D33D95C}" destId="{2679346F-8704-4951-B2B2-3100471E826D}" srcOrd="2" destOrd="0" parTransId="{76E2CC42-F121-4ADD-9974-7D957AD8176F}" sibTransId="{A96892CF-9C4B-4A6B-84CE-9E6BD0D06098}"/>
    <dgm:cxn modelId="{15888D3B-7941-45F5-BB51-04B65B60D9CE}" type="presOf" srcId="{92BCE536-D5EF-4096-BDEB-967F52B5704A}" destId="{A72765CC-602B-4311-BE4F-A9F91E017682}" srcOrd="0" destOrd="0" presId="urn:microsoft.com/office/officeart/2005/8/layout/chevron2"/>
    <dgm:cxn modelId="{84DBCB5D-A508-4D1E-9F28-DAF5B63393A9}" type="presOf" srcId="{413BC0ED-8500-40AE-9E63-F717089E90EA}" destId="{559F3A90-EC26-425C-B674-B1328989E018}" srcOrd="0" destOrd="0" presId="urn:microsoft.com/office/officeart/2005/8/layout/chevron2"/>
    <dgm:cxn modelId="{50BE6B5E-99A6-4D66-8FD1-8B096A32CEBA}" srcId="{4D640C06-E49E-4A6E-A905-B5681D33D95C}" destId="{D8664583-53F2-40C3-AE24-0BED01001E0C}" srcOrd="3" destOrd="0" parTransId="{C71CB7BE-9CCC-45DC-AE8A-F5091C9B3075}" sibTransId="{72847C37-904F-4741-BBD4-126C9B454E3F}"/>
    <dgm:cxn modelId="{53BB524E-C9FE-4269-A40C-5162C3838DFA}" type="presOf" srcId="{BE96A398-0BDD-4AAC-AC5D-D7D8F41061E2}" destId="{4A385A66-32A9-46B6-ACF3-FF15624859B2}" srcOrd="0" destOrd="0" presId="urn:microsoft.com/office/officeart/2005/8/layout/chevron2"/>
    <dgm:cxn modelId="{54805550-DAAB-4FBD-B932-DF45267233E3}" type="presOf" srcId="{4D640C06-E49E-4A6E-A905-B5681D33D95C}" destId="{D66C8451-1B05-4BA2-B2D7-88CD8D7A7371}" srcOrd="0" destOrd="0" presId="urn:microsoft.com/office/officeart/2005/8/layout/chevron2"/>
    <dgm:cxn modelId="{2E2CF250-B1FA-4BB1-A3E6-2C97CBB9E127}" type="presOf" srcId="{2679346F-8704-4951-B2B2-3100471E826D}" destId="{7298CE1C-8C10-4CAF-A949-3A414378B406}" srcOrd="0" destOrd="0" presId="urn:microsoft.com/office/officeart/2005/8/layout/chevron2"/>
    <dgm:cxn modelId="{E4388A57-B2CD-4733-9D3E-D08D2A65BD3C}" type="presOf" srcId="{7B9F13C1-1947-48D3-A420-BD828209874E}" destId="{7DD3D26B-3B3F-43F1-9B73-9C55C6880D05}" srcOrd="0" destOrd="0" presId="urn:microsoft.com/office/officeart/2005/8/layout/chevron2"/>
    <dgm:cxn modelId="{5B99EA79-1466-4ECF-B23C-047168AC7B55}" srcId="{4D640C06-E49E-4A6E-A905-B5681D33D95C}" destId="{B849493B-28FC-4B6C-952D-F8DB12EF980B}" srcOrd="0" destOrd="0" parTransId="{BB83E809-7729-4570-A503-BC4BE7EA8DB3}" sibTransId="{85A87354-FD21-43E5-9CA3-D4C24FC86CF0}"/>
    <dgm:cxn modelId="{59A8ED80-8D51-4B4A-B569-A7E757A5882F}" srcId="{92BCE536-D5EF-4096-BDEB-967F52B5704A}" destId="{920567BE-F680-4E09-9669-B88ECC0404D7}" srcOrd="0" destOrd="0" parTransId="{39F7AC03-46AC-4B07-BFCD-6B37279778E5}" sibTransId="{69CA2603-90F0-4725-99D0-FB845171F49A}"/>
    <dgm:cxn modelId="{B4CA0E98-031F-4351-B780-1D60F357E65F}" srcId="{D8664583-53F2-40C3-AE24-0BED01001E0C}" destId="{26B5EDE2-5A32-4CB7-8299-EE7045A30A28}" srcOrd="0" destOrd="0" parTransId="{1656D600-9D2F-4B24-BBD2-D0AE83ECFBB4}" sibTransId="{BE109EA9-D21B-4808-B5B3-B9E65E93090F}"/>
    <dgm:cxn modelId="{706E7B9B-6EF7-4D9F-B36A-42E2C3148494}" srcId="{B849493B-28FC-4B6C-952D-F8DB12EF980B}" destId="{EEE6321E-1548-4BC4-B4CE-3FDE1FE50FD7}" srcOrd="0" destOrd="0" parTransId="{B3C2055B-C019-41A6-9C87-61480BAEB083}" sibTransId="{B59156B3-AA93-4D05-9FF3-CD278C990373}"/>
    <dgm:cxn modelId="{3C57119F-E5CD-4566-9467-9568E308A6D6}" type="presOf" srcId="{4E97D831-E8D3-4F79-B51E-DB419442C5C6}" destId="{FA00B8BA-48EA-40C8-A40B-B188AD54C8DF}" srcOrd="0" destOrd="0" presId="urn:microsoft.com/office/officeart/2005/8/layout/chevron2"/>
    <dgm:cxn modelId="{906201A6-BA9B-4D7D-B127-B54DC6BA5FB3}" srcId="{472A897F-7145-4638-BA72-ED3763622F6C}" destId="{7B9F13C1-1947-48D3-A420-BD828209874E}" srcOrd="0" destOrd="0" parTransId="{8CAD6FA5-AC2E-4A17-B9AB-371B040C8C17}" sibTransId="{6614D2B8-D6A9-4AE0-B115-F59F6A8171DE}"/>
    <dgm:cxn modelId="{6FF5E7B6-0306-4631-B88C-B5EDF7F9B008}" type="presOf" srcId="{920567BE-F680-4E09-9669-B88ECC0404D7}" destId="{947FFC25-29DA-4EAD-B9A8-C6C4CABD8F39}" srcOrd="0" destOrd="0" presId="urn:microsoft.com/office/officeart/2005/8/layout/chevron2"/>
    <dgm:cxn modelId="{1DB42ABE-EEA4-4657-8ABE-C865D1368147}" srcId="{2679346F-8704-4951-B2B2-3100471E826D}" destId="{4E97D831-E8D3-4F79-B51E-DB419442C5C6}" srcOrd="0" destOrd="0" parTransId="{D1BD9583-E182-4DE8-8D69-D6D54034ECC8}" sibTransId="{F0AA0F6E-BB0F-4930-93E4-1FB33EACDC4A}"/>
    <dgm:cxn modelId="{92F16CC3-F3A8-48D4-8EFE-A46C9B999A73}" type="presOf" srcId="{B849493B-28FC-4B6C-952D-F8DB12EF980B}" destId="{093E4DFB-95A1-4A13-9112-98A362C2E9D4}" srcOrd="0" destOrd="0" presId="urn:microsoft.com/office/officeart/2005/8/layout/chevron2"/>
    <dgm:cxn modelId="{070C2AC7-1582-43A5-9694-7A48C08E71E6}" srcId="{4D640C06-E49E-4A6E-A905-B5681D33D95C}" destId="{472A897F-7145-4638-BA72-ED3763622F6C}" srcOrd="1" destOrd="0" parTransId="{BCCBF802-2768-4B22-B8D1-20BA77733974}" sibTransId="{20E21D43-AA69-49D4-95DD-D7DFE129E957}"/>
    <dgm:cxn modelId="{BC0D27C9-5BCF-4E48-B48D-E46C9F41B384}" srcId="{4D640C06-E49E-4A6E-A905-B5681D33D95C}" destId="{BE96A398-0BDD-4AAC-AC5D-D7D8F41061E2}" srcOrd="5" destOrd="0" parTransId="{8F4FC2DD-AE69-4A57-8989-BA445D642D48}" sibTransId="{E2C596CD-FB58-4888-A4BF-5F77DABD4F58}"/>
    <dgm:cxn modelId="{FBAA8DCA-D858-49EE-9D56-66D773DD1836}" srcId="{4D640C06-E49E-4A6E-A905-B5681D33D95C}" destId="{92BCE536-D5EF-4096-BDEB-967F52B5704A}" srcOrd="4" destOrd="0" parTransId="{85D17505-E601-42C0-94F3-CE71925F49E2}" sibTransId="{63F3586C-C647-4D5F-941D-C518A479FF6B}"/>
    <dgm:cxn modelId="{F8F0F5EB-2B9B-4250-876F-567B77815FC9}" type="presOf" srcId="{EEE6321E-1548-4BC4-B4CE-3FDE1FE50FD7}" destId="{58BD39FE-17DA-4A64-BE20-A2D17B59C12B}" srcOrd="0" destOrd="0" presId="urn:microsoft.com/office/officeart/2005/8/layout/chevron2"/>
    <dgm:cxn modelId="{CD2DDFEC-9DE3-471A-B6D1-60A8166B226D}" type="presOf" srcId="{26B5EDE2-5A32-4CB7-8299-EE7045A30A28}" destId="{615024E9-312C-4899-9CC1-600E839EA7A4}" srcOrd="0" destOrd="0" presId="urn:microsoft.com/office/officeart/2005/8/layout/chevron2"/>
    <dgm:cxn modelId="{36DE8CFC-B8DC-4C09-9923-59AA8BE104FE}" type="presOf" srcId="{472A897F-7145-4638-BA72-ED3763622F6C}" destId="{5143DCB8-C7A7-4611-92B6-7A3D0927DB7F}" srcOrd="0" destOrd="0" presId="urn:microsoft.com/office/officeart/2005/8/layout/chevron2"/>
    <dgm:cxn modelId="{2B78631F-15E7-4433-A1BC-6114AAADD7AE}" type="presParOf" srcId="{D66C8451-1B05-4BA2-B2D7-88CD8D7A7371}" destId="{90701D03-AF0A-454C-BD03-D6913D171919}" srcOrd="0" destOrd="0" presId="urn:microsoft.com/office/officeart/2005/8/layout/chevron2"/>
    <dgm:cxn modelId="{78EDDA0A-D65A-44EB-8091-A322BE711723}" type="presParOf" srcId="{90701D03-AF0A-454C-BD03-D6913D171919}" destId="{093E4DFB-95A1-4A13-9112-98A362C2E9D4}" srcOrd="0" destOrd="0" presId="urn:microsoft.com/office/officeart/2005/8/layout/chevron2"/>
    <dgm:cxn modelId="{E3F92ADD-0EE5-42BB-AF46-D33E05A485DD}" type="presParOf" srcId="{90701D03-AF0A-454C-BD03-D6913D171919}" destId="{58BD39FE-17DA-4A64-BE20-A2D17B59C12B}" srcOrd="1" destOrd="0" presId="urn:microsoft.com/office/officeart/2005/8/layout/chevron2"/>
    <dgm:cxn modelId="{D963DB08-3CB2-45BC-A898-BC1C02E4283C}" type="presParOf" srcId="{D66C8451-1B05-4BA2-B2D7-88CD8D7A7371}" destId="{50525E46-E3D6-47BA-8F8C-76A060BB6A89}" srcOrd="1" destOrd="0" presId="urn:microsoft.com/office/officeart/2005/8/layout/chevron2"/>
    <dgm:cxn modelId="{ADE73967-991C-40EE-8576-13497EF69EE1}" type="presParOf" srcId="{D66C8451-1B05-4BA2-B2D7-88CD8D7A7371}" destId="{6C435C66-BEFB-4B30-8941-60FEE70CB7B8}" srcOrd="2" destOrd="0" presId="urn:microsoft.com/office/officeart/2005/8/layout/chevron2"/>
    <dgm:cxn modelId="{2706BF0B-C4EA-440C-ADE2-F7D8C455CCFE}" type="presParOf" srcId="{6C435C66-BEFB-4B30-8941-60FEE70CB7B8}" destId="{5143DCB8-C7A7-4611-92B6-7A3D0927DB7F}" srcOrd="0" destOrd="0" presId="urn:microsoft.com/office/officeart/2005/8/layout/chevron2"/>
    <dgm:cxn modelId="{3DA6D37C-AC53-4D84-A15F-A96E517FE49B}" type="presParOf" srcId="{6C435C66-BEFB-4B30-8941-60FEE70CB7B8}" destId="{7DD3D26B-3B3F-43F1-9B73-9C55C6880D05}" srcOrd="1" destOrd="0" presId="urn:microsoft.com/office/officeart/2005/8/layout/chevron2"/>
    <dgm:cxn modelId="{817132D0-526B-4BA0-BACD-CB82F4616BBC}" type="presParOf" srcId="{D66C8451-1B05-4BA2-B2D7-88CD8D7A7371}" destId="{8F7FC771-1A73-44CA-AD23-540A1254FA0D}" srcOrd="3" destOrd="0" presId="urn:microsoft.com/office/officeart/2005/8/layout/chevron2"/>
    <dgm:cxn modelId="{27FCAE3D-A20E-4C28-98E9-7BC0D578160F}" type="presParOf" srcId="{D66C8451-1B05-4BA2-B2D7-88CD8D7A7371}" destId="{AFC34AE7-B545-4D1D-AE95-17165D47E5FA}" srcOrd="4" destOrd="0" presId="urn:microsoft.com/office/officeart/2005/8/layout/chevron2"/>
    <dgm:cxn modelId="{3F36AB75-8617-41F3-9B5F-BC63000C10C8}" type="presParOf" srcId="{AFC34AE7-B545-4D1D-AE95-17165D47E5FA}" destId="{7298CE1C-8C10-4CAF-A949-3A414378B406}" srcOrd="0" destOrd="0" presId="urn:microsoft.com/office/officeart/2005/8/layout/chevron2"/>
    <dgm:cxn modelId="{FBD39257-DB73-495D-BFEB-D805429456DD}" type="presParOf" srcId="{AFC34AE7-B545-4D1D-AE95-17165D47E5FA}" destId="{FA00B8BA-48EA-40C8-A40B-B188AD54C8DF}" srcOrd="1" destOrd="0" presId="urn:microsoft.com/office/officeart/2005/8/layout/chevron2"/>
    <dgm:cxn modelId="{2DA0D4C6-A1C4-4C38-926D-D368884ABD95}" type="presParOf" srcId="{D66C8451-1B05-4BA2-B2D7-88CD8D7A7371}" destId="{605FE73B-19CF-4AB2-949C-29F282490EF8}" srcOrd="5" destOrd="0" presId="urn:microsoft.com/office/officeart/2005/8/layout/chevron2"/>
    <dgm:cxn modelId="{FE8B7E98-9B0B-4541-9493-D1BC6F414606}" type="presParOf" srcId="{D66C8451-1B05-4BA2-B2D7-88CD8D7A7371}" destId="{B0EEEDC4-01B0-461C-B5E8-7BCC1616DBBA}" srcOrd="6" destOrd="0" presId="urn:microsoft.com/office/officeart/2005/8/layout/chevron2"/>
    <dgm:cxn modelId="{E50EA633-4986-45A8-B6A8-650C419A9523}" type="presParOf" srcId="{B0EEEDC4-01B0-461C-B5E8-7BCC1616DBBA}" destId="{D63CCDED-CDC9-4F94-A1D3-F40CB4617BA3}" srcOrd="0" destOrd="0" presId="urn:microsoft.com/office/officeart/2005/8/layout/chevron2"/>
    <dgm:cxn modelId="{27C72F99-9560-4E63-8A9A-674D17CC90A2}" type="presParOf" srcId="{B0EEEDC4-01B0-461C-B5E8-7BCC1616DBBA}" destId="{615024E9-312C-4899-9CC1-600E839EA7A4}" srcOrd="1" destOrd="0" presId="urn:microsoft.com/office/officeart/2005/8/layout/chevron2"/>
    <dgm:cxn modelId="{796F5589-2A97-4552-BEB0-8C306EE01A99}" type="presParOf" srcId="{D66C8451-1B05-4BA2-B2D7-88CD8D7A7371}" destId="{0D96D71D-DCA9-4AF6-B17C-052ECA61510F}" srcOrd="7" destOrd="0" presId="urn:microsoft.com/office/officeart/2005/8/layout/chevron2"/>
    <dgm:cxn modelId="{637FAD2C-4E08-455C-8497-3E92A4283A86}" type="presParOf" srcId="{D66C8451-1B05-4BA2-B2D7-88CD8D7A7371}" destId="{D4558D18-F117-4ACD-956B-C77352FB2212}" srcOrd="8" destOrd="0" presId="urn:microsoft.com/office/officeart/2005/8/layout/chevron2"/>
    <dgm:cxn modelId="{0B25118C-A6E0-463B-A192-D7B03173D865}" type="presParOf" srcId="{D4558D18-F117-4ACD-956B-C77352FB2212}" destId="{A72765CC-602B-4311-BE4F-A9F91E017682}" srcOrd="0" destOrd="0" presId="urn:microsoft.com/office/officeart/2005/8/layout/chevron2"/>
    <dgm:cxn modelId="{3F5463A1-7BA8-4328-BADB-4339D8D53576}" type="presParOf" srcId="{D4558D18-F117-4ACD-956B-C77352FB2212}" destId="{947FFC25-29DA-4EAD-B9A8-C6C4CABD8F39}" srcOrd="1" destOrd="0" presId="urn:microsoft.com/office/officeart/2005/8/layout/chevron2"/>
    <dgm:cxn modelId="{3D84801B-A22B-48D8-BCF4-DF682EE9A05E}" type="presParOf" srcId="{D66C8451-1B05-4BA2-B2D7-88CD8D7A7371}" destId="{2CF36831-0028-4113-8AFD-42D24C7B422F}" srcOrd="9" destOrd="0" presId="urn:microsoft.com/office/officeart/2005/8/layout/chevron2"/>
    <dgm:cxn modelId="{04E57075-53FF-4EC4-ADAD-AF49FC20CCAE}" type="presParOf" srcId="{D66C8451-1B05-4BA2-B2D7-88CD8D7A7371}" destId="{EE86CF00-5D52-4D06-8E73-1818C92240F5}" srcOrd="10" destOrd="0" presId="urn:microsoft.com/office/officeart/2005/8/layout/chevron2"/>
    <dgm:cxn modelId="{8B0C3720-0A45-41C1-B04B-1D340F404E83}" type="presParOf" srcId="{EE86CF00-5D52-4D06-8E73-1818C92240F5}" destId="{4A385A66-32A9-46B6-ACF3-FF15624859B2}" srcOrd="0" destOrd="0" presId="urn:microsoft.com/office/officeart/2005/8/layout/chevron2"/>
    <dgm:cxn modelId="{63DECCD3-DE33-4B73-BCC3-59859B62D529}" type="presParOf" srcId="{EE86CF00-5D52-4D06-8E73-1818C92240F5}" destId="{559F3A90-EC26-425C-B674-B1328989E0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640C06-E49E-4A6E-A905-B5681D33D95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849493B-28FC-4B6C-952D-F8DB12EF980B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1</a:t>
          </a:r>
        </a:p>
      </dgm:t>
    </dgm:pt>
    <dgm:pt modelId="{BB83E809-7729-4570-A503-BC4BE7EA8DB3}" type="parTrans" cxnId="{5B99EA79-1466-4ECF-B23C-047168AC7B55}">
      <dgm:prSet/>
      <dgm:spPr/>
      <dgm:t>
        <a:bodyPr/>
        <a:lstStyle/>
        <a:p>
          <a:endParaRPr lang="en-US"/>
        </a:p>
      </dgm:t>
    </dgm:pt>
    <dgm:pt modelId="{85A87354-FD21-43E5-9CA3-D4C24FC86CF0}" type="sibTrans" cxnId="{5B99EA79-1466-4ECF-B23C-047168AC7B55}">
      <dgm:prSet/>
      <dgm:spPr/>
      <dgm:t>
        <a:bodyPr/>
        <a:lstStyle/>
        <a:p>
          <a:endParaRPr lang="en-US"/>
        </a:p>
      </dgm:t>
    </dgm:pt>
    <dgm:pt modelId="{7B9F13C1-1947-48D3-A420-BD828209874E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Deep Learning Tool</a:t>
          </a:r>
        </a:p>
      </dgm:t>
    </dgm:pt>
    <dgm:pt modelId="{8CAD6FA5-AC2E-4A17-B9AB-371B040C8C17}" type="parTrans" cxnId="{906201A6-BA9B-4D7D-B127-B54DC6BA5FB3}">
      <dgm:prSet/>
      <dgm:spPr/>
      <dgm:t>
        <a:bodyPr/>
        <a:lstStyle/>
        <a:p>
          <a:endParaRPr lang="en-US"/>
        </a:p>
      </dgm:t>
    </dgm:pt>
    <dgm:pt modelId="{6614D2B8-D6A9-4AE0-B115-F59F6A8171DE}" type="sibTrans" cxnId="{906201A6-BA9B-4D7D-B127-B54DC6BA5FB3}">
      <dgm:prSet/>
      <dgm:spPr/>
      <dgm:t>
        <a:bodyPr/>
        <a:lstStyle/>
        <a:p>
          <a:endParaRPr lang="en-US"/>
        </a:p>
      </dgm:t>
    </dgm:pt>
    <dgm:pt modelId="{D8664583-53F2-40C3-AE24-0BED01001E0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4</a:t>
          </a:r>
        </a:p>
      </dgm:t>
    </dgm:pt>
    <dgm:pt modelId="{C71CB7BE-9CCC-45DC-AE8A-F5091C9B3075}" type="parTrans" cxnId="{50BE6B5E-99A6-4D66-8FD1-8B096A32CEBA}">
      <dgm:prSet/>
      <dgm:spPr/>
      <dgm:t>
        <a:bodyPr/>
        <a:lstStyle/>
        <a:p>
          <a:endParaRPr lang="en-US"/>
        </a:p>
      </dgm:t>
    </dgm:pt>
    <dgm:pt modelId="{72847C37-904F-4741-BBD4-126C9B454E3F}" type="sibTrans" cxnId="{50BE6B5E-99A6-4D66-8FD1-8B096A32CEBA}">
      <dgm:prSet/>
      <dgm:spPr/>
      <dgm:t>
        <a:bodyPr/>
        <a:lstStyle/>
        <a:p>
          <a:endParaRPr lang="en-US"/>
        </a:p>
      </dgm:t>
    </dgm:pt>
    <dgm:pt modelId="{26B5EDE2-5A32-4CB7-8299-EE7045A30A28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Implementation</a:t>
          </a:r>
        </a:p>
      </dgm:t>
    </dgm:pt>
    <dgm:pt modelId="{1656D600-9D2F-4B24-BBD2-D0AE83ECFBB4}" type="parTrans" cxnId="{B4CA0E98-031F-4351-B780-1D60F357E65F}">
      <dgm:prSet/>
      <dgm:spPr/>
      <dgm:t>
        <a:bodyPr/>
        <a:lstStyle/>
        <a:p>
          <a:endParaRPr lang="en-US"/>
        </a:p>
      </dgm:t>
    </dgm:pt>
    <dgm:pt modelId="{BE109EA9-D21B-4808-B5B3-B9E65E93090F}" type="sibTrans" cxnId="{B4CA0E98-031F-4351-B780-1D60F357E65F}">
      <dgm:prSet/>
      <dgm:spPr/>
      <dgm:t>
        <a:bodyPr/>
        <a:lstStyle/>
        <a:p>
          <a:endParaRPr lang="en-US"/>
        </a:p>
      </dgm:t>
    </dgm:pt>
    <dgm:pt modelId="{92BCE536-D5EF-4096-BDEB-967F52B5704A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5</a:t>
          </a:r>
        </a:p>
      </dgm:t>
    </dgm:pt>
    <dgm:pt modelId="{85D17505-E601-42C0-94F3-CE71925F49E2}" type="parTrans" cxnId="{FBAA8DCA-D858-49EE-9D56-66D773DD1836}">
      <dgm:prSet/>
      <dgm:spPr/>
      <dgm:t>
        <a:bodyPr/>
        <a:lstStyle/>
        <a:p>
          <a:endParaRPr lang="en-US"/>
        </a:p>
      </dgm:t>
    </dgm:pt>
    <dgm:pt modelId="{63F3586C-C647-4D5F-941D-C518A479FF6B}" type="sibTrans" cxnId="{FBAA8DCA-D858-49EE-9D56-66D773DD1836}">
      <dgm:prSet/>
      <dgm:spPr/>
      <dgm:t>
        <a:bodyPr/>
        <a:lstStyle/>
        <a:p>
          <a:endParaRPr lang="en-US"/>
        </a:p>
      </dgm:t>
    </dgm:pt>
    <dgm:pt modelId="{920567BE-F680-4E09-9669-B88ECC0404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Use Cases</a:t>
          </a:r>
        </a:p>
      </dgm:t>
    </dgm:pt>
    <dgm:pt modelId="{39F7AC03-46AC-4B07-BFCD-6B37279778E5}" type="parTrans" cxnId="{59A8ED80-8D51-4B4A-B569-A7E757A5882F}">
      <dgm:prSet/>
      <dgm:spPr/>
      <dgm:t>
        <a:bodyPr/>
        <a:lstStyle/>
        <a:p>
          <a:endParaRPr lang="en-US"/>
        </a:p>
      </dgm:t>
    </dgm:pt>
    <dgm:pt modelId="{69CA2603-90F0-4725-99D0-FB845171F49A}" type="sibTrans" cxnId="{59A8ED80-8D51-4B4A-B569-A7E757A5882F}">
      <dgm:prSet/>
      <dgm:spPr/>
      <dgm:t>
        <a:bodyPr/>
        <a:lstStyle/>
        <a:p>
          <a:endParaRPr lang="en-US"/>
        </a:p>
      </dgm:t>
    </dgm:pt>
    <dgm:pt modelId="{472A897F-7145-4638-BA72-ED3763622F6C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2</a:t>
          </a:r>
        </a:p>
      </dgm:t>
    </dgm:pt>
    <dgm:pt modelId="{BCCBF802-2768-4B22-B8D1-20BA77733974}" type="parTrans" cxnId="{070C2AC7-1582-43A5-9694-7A48C08E71E6}">
      <dgm:prSet/>
      <dgm:spPr/>
      <dgm:t>
        <a:bodyPr/>
        <a:lstStyle/>
        <a:p>
          <a:endParaRPr lang="en-US"/>
        </a:p>
      </dgm:t>
    </dgm:pt>
    <dgm:pt modelId="{20E21D43-AA69-49D4-95DD-D7DFE129E957}" type="sibTrans" cxnId="{070C2AC7-1582-43A5-9694-7A48C08E71E6}">
      <dgm:prSet/>
      <dgm:spPr/>
      <dgm:t>
        <a:bodyPr/>
        <a:lstStyle/>
        <a:p>
          <a:endParaRPr lang="en-US"/>
        </a:p>
      </dgm:t>
    </dgm:pt>
    <dgm:pt modelId="{EEE6321E-1548-4BC4-B4CE-3FDE1FE50FD7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Introduction</a:t>
          </a:r>
        </a:p>
      </dgm:t>
    </dgm:pt>
    <dgm:pt modelId="{B59156B3-AA93-4D05-9FF3-CD278C990373}" type="sibTrans" cxnId="{706E7B9B-6EF7-4D9F-B36A-42E2C3148494}">
      <dgm:prSet/>
      <dgm:spPr/>
      <dgm:t>
        <a:bodyPr/>
        <a:lstStyle/>
        <a:p>
          <a:endParaRPr lang="en-US"/>
        </a:p>
      </dgm:t>
    </dgm:pt>
    <dgm:pt modelId="{B3C2055B-C019-41A6-9C87-61480BAEB083}" type="parTrans" cxnId="{706E7B9B-6EF7-4D9F-B36A-42E2C3148494}">
      <dgm:prSet/>
      <dgm:spPr/>
      <dgm:t>
        <a:bodyPr/>
        <a:lstStyle/>
        <a:p>
          <a:endParaRPr lang="en-US"/>
        </a:p>
      </dgm:t>
    </dgm:pt>
    <dgm:pt modelId="{BE96A398-0BDD-4AAC-AC5D-D7D8F41061E2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6 </a:t>
          </a:r>
        </a:p>
      </dgm:t>
    </dgm:pt>
    <dgm:pt modelId="{8F4FC2DD-AE69-4A57-8989-BA445D642D48}" type="parTrans" cxnId="{BC0D27C9-5BCF-4E48-B48D-E46C9F41B384}">
      <dgm:prSet/>
      <dgm:spPr/>
      <dgm:t>
        <a:bodyPr/>
        <a:lstStyle/>
        <a:p>
          <a:endParaRPr lang="en-US"/>
        </a:p>
      </dgm:t>
    </dgm:pt>
    <dgm:pt modelId="{E2C596CD-FB58-4888-A4BF-5F77DABD4F58}" type="sibTrans" cxnId="{BC0D27C9-5BCF-4E48-B48D-E46C9F41B384}">
      <dgm:prSet/>
      <dgm:spPr/>
      <dgm:t>
        <a:bodyPr/>
        <a:lstStyle/>
        <a:p>
          <a:endParaRPr lang="en-US"/>
        </a:p>
      </dgm:t>
    </dgm:pt>
    <dgm:pt modelId="{413BC0ED-8500-40AE-9E63-F717089E90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Conclusion </a:t>
          </a:r>
        </a:p>
      </dgm:t>
    </dgm:pt>
    <dgm:pt modelId="{FC5AE20F-134C-4E0F-A653-03E4CE55BA2F}" type="parTrans" cxnId="{6B41771F-B4AF-4B2C-B059-B52EDA8F5736}">
      <dgm:prSet/>
      <dgm:spPr/>
      <dgm:t>
        <a:bodyPr/>
        <a:lstStyle/>
        <a:p>
          <a:endParaRPr lang="en-US"/>
        </a:p>
      </dgm:t>
    </dgm:pt>
    <dgm:pt modelId="{2EEC4B95-818A-48A0-BD8D-93E1D7AA8CCF}" type="sibTrans" cxnId="{6B41771F-B4AF-4B2C-B059-B52EDA8F5736}">
      <dgm:prSet/>
      <dgm:spPr/>
      <dgm:t>
        <a:bodyPr/>
        <a:lstStyle/>
        <a:p>
          <a:endParaRPr lang="en-US"/>
        </a:p>
      </dgm:t>
    </dgm:pt>
    <dgm:pt modelId="{4E97D831-E8D3-4F79-B51E-DB419442C5C6}">
      <dgm:prSet phldrT="[Text]"/>
      <dgm:spPr/>
      <dgm:t>
        <a:bodyPr/>
        <a:lstStyle/>
        <a:p>
          <a:r>
            <a:rPr lang="en-US" dirty="0" err="1">
              <a:latin typeface="Calibri" pitchFamily="34" charset="0"/>
              <a:cs typeface="Calibri" pitchFamily="34" charset="0"/>
            </a:rPr>
            <a:t>FaceNet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D1BD9583-E182-4DE8-8D69-D6D54034ECC8}" type="parTrans" cxnId="{1DB42ABE-EEA4-4657-8ABE-C865D1368147}">
      <dgm:prSet/>
      <dgm:spPr/>
      <dgm:t>
        <a:bodyPr/>
        <a:lstStyle/>
        <a:p>
          <a:endParaRPr lang="en-US"/>
        </a:p>
      </dgm:t>
    </dgm:pt>
    <dgm:pt modelId="{F0AA0F6E-BB0F-4930-93E4-1FB33EACDC4A}" type="sibTrans" cxnId="{1DB42ABE-EEA4-4657-8ABE-C865D1368147}">
      <dgm:prSet/>
      <dgm:spPr/>
      <dgm:t>
        <a:bodyPr/>
        <a:lstStyle/>
        <a:p>
          <a:endParaRPr lang="en-US"/>
        </a:p>
      </dgm:t>
    </dgm:pt>
    <dgm:pt modelId="{2679346F-8704-4951-B2B2-3100471E826D}">
      <dgm:prSet phldrT="[Text]"/>
      <dgm:spPr/>
      <dgm:t>
        <a:bodyPr/>
        <a:lstStyle/>
        <a:p>
          <a:r>
            <a:rPr lang="en-US" dirty="0">
              <a:latin typeface="Calibri" pitchFamily="34" charset="0"/>
              <a:cs typeface="Calibri" pitchFamily="34" charset="0"/>
            </a:rPr>
            <a:t>3</a:t>
          </a:r>
        </a:p>
      </dgm:t>
    </dgm:pt>
    <dgm:pt modelId="{76E2CC42-F121-4ADD-9974-7D957AD8176F}" type="parTrans" cxnId="{395A7B3A-3AA0-44BC-94F2-6BEFF26E83F6}">
      <dgm:prSet/>
      <dgm:spPr/>
      <dgm:t>
        <a:bodyPr/>
        <a:lstStyle/>
        <a:p>
          <a:endParaRPr lang="en-US"/>
        </a:p>
      </dgm:t>
    </dgm:pt>
    <dgm:pt modelId="{A96892CF-9C4B-4A6B-84CE-9E6BD0D06098}" type="sibTrans" cxnId="{395A7B3A-3AA0-44BC-94F2-6BEFF26E83F6}">
      <dgm:prSet/>
      <dgm:spPr/>
      <dgm:t>
        <a:bodyPr/>
        <a:lstStyle/>
        <a:p>
          <a:endParaRPr lang="en-US"/>
        </a:p>
      </dgm:t>
    </dgm:pt>
    <dgm:pt modelId="{D66C8451-1B05-4BA2-B2D7-88CD8D7A7371}" type="pres">
      <dgm:prSet presAssocID="{4D640C06-E49E-4A6E-A905-B5681D33D95C}" presName="linearFlow" presStyleCnt="0">
        <dgm:presLayoutVars>
          <dgm:dir/>
          <dgm:animLvl val="lvl"/>
          <dgm:resizeHandles val="exact"/>
        </dgm:presLayoutVars>
      </dgm:prSet>
      <dgm:spPr/>
    </dgm:pt>
    <dgm:pt modelId="{90701D03-AF0A-454C-BD03-D6913D171919}" type="pres">
      <dgm:prSet presAssocID="{B849493B-28FC-4B6C-952D-F8DB12EF980B}" presName="composite" presStyleCnt="0"/>
      <dgm:spPr/>
    </dgm:pt>
    <dgm:pt modelId="{093E4DFB-95A1-4A13-9112-98A362C2E9D4}" type="pres">
      <dgm:prSet presAssocID="{B849493B-28FC-4B6C-952D-F8DB12EF980B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58BD39FE-17DA-4A64-BE20-A2D17B59C12B}" type="pres">
      <dgm:prSet presAssocID="{B849493B-28FC-4B6C-952D-F8DB12EF980B}" presName="descendantText" presStyleLbl="alignAcc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50525E46-E3D6-47BA-8F8C-76A060BB6A89}" type="pres">
      <dgm:prSet presAssocID="{85A87354-FD21-43E5-9CA3-D4C24FC86CF0}" presName="sp" presStyleCnt="0"/>
      <dgm:spPr/>
    </dgm:pt>
    <dgm:pt modelId="{6C435C66-BEFB-4B30-8941-60FEE70CB7B8}" type="pres">
      <dgm:prSet presAssocID="{472A897F-7145-4638-BA72-ED3763622F6C}" presName="composite" presStyleCnt="0"/>
      <dgm:spPr/>
    </dgm:pt>
    <dgm:pt modelId="{5143DCB8-C7A7-4611-92B6-7A3D0927DB7F}" type="pres">
      <dgm:prSet presAssocID="{472A897F-7145-4638-BA72-ED3763622F6C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7DD3D26B-3B3F-43F1-9B73-9C55C6880D05}" type="pres">
      <dgm:prSet presAssocID="{472A897F-7145-4638-BA72-ED3763622F6C}" presName="descendantText" presStyleLbl="alignAcc1" presStyleIdx="1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8F7FC771-1A73-44CA-AD23-540A1254FA0D}" type="pres">
      <dgm:prSet presAssocID="{20E21D43-AA69-49D4-95DD-D7DFE129E957}" presName="sp" presStyleCnt="0"/>
      <dgm:spPr/>
    </dgm:pt>
    <dgm:pt modelId="{AFC34AE7-B545-4D1D-AE95-17165D47E5FA}" type="pres">
      <dgm:prSet presAssocID="{2679346F-8704-4951-B2B2-3100471E826D}" presName="composite" presStyleCnt="0"/>
      <dgm:spPr/>
    </dgm:pt>
    <dgm:pt modelId="{7298CE1C-8C10-4CAF-A949-3A414378B406}" type="pres">
      <dgm:prSet presAssocID="{2679346F-8704-4951-B2B2-3100471E826D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FA00B8BA-48EA-40C8-A40B-B188AD54C8DF}" type="pres">
      <dgm:prSet presAssocID="{2679346F-8704-4951-B2B2-3100471E826D}" presName="descendantText" presStyleLbl="alignAcc1" presStyleIdx="2" presStyleCnt="6">
        <dgm:presLayoutVars>
          <dgm:bulletEnabled val="1"/>
        </dgm:presLayoutVars>
      </dgm:prSet>
      <dgm:spPr/>
    </dgm:pt>
    <dgm:pt modelId="{605FE73B-19CF-4AB2-949C-29F282490EF8}" type="pres">
      <dgm:prSet presAssocID="{A96892CF-9C4B-4A6B-84CE-9E6BD0D06098}" presName="sp" presStyleCnt="0"/>
      <dgm:spPr/>
    </dgm:pt>
    <dgm:pt modelId="{B0EEEDC4-01B0-461C-B5E8-7BCC1616DBBA}" type="pres">
      <dgm:prSet presAssocID="{D8664583-53F2-40C3-AE24-0BED01001E0C}" presName="composite" presStyleCnt="0"/>
      <dgm:spPr/>
    </dgm:pt>
    <dgm:pt modelId="{D63CCDED-CDC9-4F94-A1D3-F40CB4617BA3}" type="pres">
      <dgm:prSet presAssocID="{D8664583-53F2-40C3-AE24-0BED01001E0C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615024E9-312C-4899-9CC1-600E839EA7A4}" type="pres">
      <dgm:prSet presAssocID="{D8664583-53F2-40C3-AE24-0BED01001E0C}" presName="descendantText" presStyleLbl="alignAcc1" presStyleIdx="3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0D96D71D-DCA9-4AF6-B17C-052ECA61510F}" type="pres">
      <dgm:prSet presAssocID="{72847C37-904F-4741-BBD4-126C9B454E3F}" presName="sp" presStyleCnt="0"/>
      <dgm:spPr/>
    </dgm:pt>
    <dgm:pt modelId="{D4558D18-F117-4ACD-956B-C77352FB2212}" type="pres">
      <dgm:prSet presAssocID="{92BCE536-D5EF-4096-BDEB-967F52B5704A}" presName="composite" presStyleCnt="0"/>
      <dgm:spPr/>
    </dgm:pt>
    <dgm:pt modelId="{A72765CC-602B-4311-BE4F-A9F91E017682}" type="pres">
      <dgm:prSet presAssocID="{92BCE536-D5EF-4096-BDEB-967F52B5704A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947FFC25-29DA-4EAD-B9A8-C6C4CABD8F39}" type="pres">
      <dgm:prSet presAssocID="{92BCE536-D5EF-4096-BDEB-967F52B5704A}" presName="descendantText" presStyleLbl="alignAcc1" presStyleIdx="4" presStyleCnt="6">
        <dgm:presLayoutVars>
          <dgm:bulletEnabled val="1"/>
        </dgm:presLayoutVars>
      </dgm:prSet>
      <dgm:spPr>
        <a:prstGeom prst="round2DiagRect">
          <a:avLst/>
        </a:prstGeom>
      </dgm:spPr>
    </dgm:pt>
    <dgm:pt modelId="{2CF36831-0028-4113-8AFD-42D24C7B422F}" type="pres">
      <dgm:prSet presAssocID="{63F3586C-C647-4D5F-941D-C518A479FF6B}" presName="sp" presStyleCnt="0"/>
      <dgm:spPr/>
    </dgm:pt>
    <dgm:pt modelId="{EE86CF00-5D52-4D06-8E73-1818C92240F5}" type="pres">
      <dgm:prSet presAssocID="{BE96A398-0BDD-4AAC-AC5D-D7D8F41061E2}" presName="composite" presStyleCnt="0"/>
      <dgm:spPr/>
    </dgm:pt>
    <dgm:pt modelId="{4A385A66-32A9-46B6-ACF3-FF15624859B2}" type="pres">
      <dgm:prSet presAssocID="{BE96A398-0BDD-4AAC-AC5D-D7D8F41061E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559F3A90-EC26-425C-B674-B1328989E018}" type="pres">
      <dgm:prSet presAssocID="{BE96A398-0BDD-4AAC-AC5D-D7D8F41061E2}" presName="descendantText" presStyleLbl="alignAcc1" presStyleIdx="5" presStyleCnt="6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6B41771F-B4AF-4B2C-B059-B52EDA8F5736}" srcId="{BE96A398-0BDD-4AAC-AC5D-D7D8F41061E2}" destId="{413BC0ED-8500-40AE-9E63-F717089E90EA}" srcOrd="0" destOrd="0" parTransId="{FC5AE20F-134C-4E0F-A653-03E4CE55BA2F}" sibTransId="{2EEC4B95-818A-48A0-BD8D-93E1D7AA8CCF}"/>
    <dgm:cxn modelId="{395A7B3A-3AA0-44BC-94F2-6BEFF26E83F6}" srcId="{4D640C06-E49E-4A6E-A905-B5681D33D95C}" destId="{2679346F-8704-4951-B2B2-3100471E826D}" srcOrd="2" destOrd="0" parTransId="{76E2CC42-F121-4ADD-9974-7D957AD8176F}" sibTransId="{A96892CF-9C4B-4A6B-84CE-9E6BD0D06098}"/>
    <dgm:cxn modelId="{7DC1CE5C-41E9-4214-80F3-5465504DB383}" type="presOf" srcId="{413BC0ED-8500-40AE-9E63-F717089E90EA}" destId="{559F3A90-EC26-425C-B674-B1328989E018}" srcOrd="0" destOrd="0" presId="urn:microsoft.com/office/officeart/2005/8/layout/chevron2"/>
    <dgm:cxn modelId="{50BE6B5E-99A6-4D66-8FD1-8B096A32CEBA}" srcId="{4D640C06-E49E-4A6E-A905-B5681D33D95C}" destId="{D8664583-53F2-40C3-AE24-0BED01001E0C}" srcOrd="3" destOrd="0" parTransId="{C71CB7BE-9CCC-45DC-AE8A-F5091C9B3075}" sibTransId="{72847C37-904F-4741-BBD4-126C9B454E3F}"/>
    <dgm:cxn modelId="{BA923641-3DCF-463F-93A1-1717F540507E}" type="presOf" srcId="{4D640C06-E49E-4A6E-A905-B5681D33D95C}" destId="{D66C8451-1B05-4BA2-B2D7-88CD8D7A7371}" srcOrd="0" destOrd="0" presId="urn:microsoft.com/office/officeart/2005/8/layout/chevron2"/>
    <dgm:cxn modelId="{15B1A843-E707-4F4E-9275-BBA87F910197}" type="presOf" srcId="{4E97D831-E8D3-4F79-B51E-DB419442C5C6}" destId="{FA00B8BA-48EA-40C8-A40B-B188AD54C8DF}" srcOrd="0" destOrd="0" presId="urn:microsoft.com/office/officeart/2005/8/layout/chevron2"/>
    <dgm:cxn modelId="{5B99EA79-1466-4ECF-B23C-047168AC7B55}" srcId="{4D640C06-E49E-4A6E-A905-B5681D33D95C}" destId="{B849493B-28FC-4B6C-952D-F8DB12EF980B}" srcOrd="0" destOrd="0" parTransId="{BB83E809-7729-4570-A503-BC4BE7EA8DB3}" sibTransId="{85A87354-FD21-43E5-9CA3-D4C24FC86CF0}"/>
    <dgm:cxn modelId="{71BF6E7A-022C-4A73-8AE8-0E19EBD9589D}" type="presOf" srcId="{472A897F-7145-4638-BA72-ED3763622F6C}" destId="{5143DCB8-C7A7-4611-92B6-7A3D0927DB7F}" srcOrd="0" destOrd="0" presId="urn:microsoft.com/office/officeart/2005/8/layout/chevron2"/>
    <dgm:cxn modelId="{D2D5C180-18F4-4797-803E-BA89BF19DE5C}" type="presOf" srcId="{26B5EDE2-5A32-4CB7-8299-EE7045A30A28}" destId="{615024E9-312C-4899-9CC1-600E839EA7A4}" srcOrd="0" destOrd="0" presId="urn:microsoft.com/office/officeart/2005/8/layout/chevron2"/>
    <dgm:cxn modelId="{59A8ED80-8D51-4B4A-B569-A7E757A5882F}" srcId="{92BCE536-D5EF-4096-BDEB-967F52B5704A}" destId="{920567BE-F680-4E09-9669-B88ECC0404D7}" srcOrd="0" destOrd="0" parTransId="{39F7AC03-46AC-4B07-BFCD-6B37279778E5}" sibTransId="{69CA2603-90F0-4725-99D0-FB845171F49A}"/>
    <dgm:cxn modelId="{B4CA0E98-031F-4351-B780-1D60F357E65F}" srcId="{D8664583-53F2-40C3-AE24-0BED01001E0C}" destId="{26B5EDE2-5A32-4CB7-8299-EE7045A30A28}" srcOrd="0" destOrd="0" parTransId="{1656D600-9D2F-4B24-BBD2-D0AE83ECFBB4}" sibTransId="{BE109EA9-D21B-4808-B5B3-B9E65E93090F}"/>
    <dgm:cxn modelId="{706E7B9B-6EF7-4D9F-B36A-42E2C3148494}" srcId="{B849493B-28FC-4B6C-952D-F8DB12EF980B}" destId="{EEE6321E-1548-4BC4-B4CE-3FDE1FE50FD7}" srcOrd="0" destOrd="0" parTransId="{B3C2055B-C019-41A6-9C87-61480BAEB083}" sibTransId="{B59156B3-AA93-4D05-9FF3-CD278C990373}"/>
    <dgm:cxn modelId="{906201A6-BA9B-4D7D-B127-B54DC6BA5FB3}" srcId="{472A897F-7145-4638-BA72-ED3763622F6C}" destId="{7B9F13C1-1947-48D3-A420-BD828209874E}" srcOrd="0" destOrd="0" parTransId="{8CAD6FA5-AC2E-4A17-B9AB-371B040C8C17}" sibTransId="{6614D2B8-D6A9-4AE0-B115-F59F6A8171DE}"/>
    <dgm:cxn modelId="{67C719BB-218F-457A-AD8F-01ED4DBDBA8C}" type="presOf" srcId="{D8664583-53F2-40C3-AE24-0BED01001E0C}" destId="{D63CCDED-CDC9-4F94-A1D3-F40CB4617BA3}" srcOrd="0" destOrd="0" presId="urn:microsoft.com/office/officeart/2005/8/layout/chevron2"/>
    <dgm:cxn modelId="{1DB42ABE-EEA4-4657-8ABE-C865D1368147}" srcId="{2679346F-8704-4951-B2B2-3100471E826D}" destId="{4E97D831-E8D3-4F79-B51E-DB419442C5C6}" srcOrd="0" destOrd="0" parTransId="{D1BD9583-E182-4DE8-8D69-D6D54034ECC8}" sibTransId="{F0AA0F6E-BB0F-4930-93E4-1FB33EACDC4A}"/>
    <dgm:cxn modelId="{070C2AC7-1582-43A5-9694-7A48C08E71E6}" srcId="{4D640C06-E49E-4A6E-A905-B5681D33D95C}" destId="{472A897F-7145-4638-BA72-ED3763622F6C}" srcOrd="1" destOrd="0" parTransId="{BCCBF802-2768-4B22-B8D1-20BA77733974}" sibTransId="{20E21D43-AA69-49D4-95DD-D7DFE129E957}"/>
    <dgm:cxn modelId="{BC0D27C9-5BCF-4E48-B48D-E46C9F41B384}" srcId="{4D640C06-E49E-4A6E-A905-B5681D33D95C}" destId="{BE96A398-0BDD-4AAC-AC5D-D7D8F41061E2}" srcOrd="5" destOrd="0" parTransId="{8F4FC2DD-AE69-4A57-8989-BA445D642D48}" sibTransId="{E2C596CD-FB58-4888-A4BF-5F77DABD4F58}"/>
    <dgm:cxn modelId="{FBAA8DCA-D858-49EE-9D56-66D773DD1836}" srcId="{4D640C06-E49E-4A6E-A905-B5681D33D95C}" destId="{92BCE536-D5EF-4096-BDEB-967F52B5704A}" srcOrd="4" destOrd="0" parTransId="{85D17505-E601-42C0-94F3-CE71925F49E2}" sibTransId="{63F3586C-C647-4D5F-941D-C518A479FF6B}"/>
    <dgm:cxn modelId="{17D917CB-75A8-47E1-8522-2FAC5A1970DE}" type="presOf" srcId="{B849493B-28FC-4B6C-952D-F8DB12EF980B}" destId="{093E4DFB-95A1-4A13-9112-98A362C2E9D4}" srcOrd="0" destOrd="0" presId="urn:microsoft.com/office/officeart/2005/8/layout/chevron2"/>
    <dgm:cxn modelId="{0F6157D6-74AF-4814-988D-A5AC8991F304}" type="presOf" srcId="{92BCE536-D5EF-4096-BDEB-967F52B5704A}" destId="{A72765CC-602B-4311-BE4F-A9F91E017682}" srcOrd="0" destOrd="0" presId="urn:microsoft.com/office/officeart/2005/8/layout/chevron2"/>
    <dgm:cxn modelId="{999480D6-29DB-497F-A729-B218E03D31E0}" type="presOf" srcId="{7B9F13C1-1947-48D3-A420-BD828209874E}" destId="{7DD3D26B-3B3F-43F1-9B73-9C55C6880D05}" srcOrd="0" destOrd="0" presId="urn:microsoft.com/office/officeart/2005/8/layout/chevron2"/>
    <dgm:cxn modelId="{12BB7CDB-ACC9-44AE-B24E-C623269C7E56}" type="presOf" srcId="{920567BE-F680-4E09-9669-B88ECC0404D7}" destId="{947FFC25-29DA-4EAD-B9A8-C6C4CABD8F39}" srcOrd="0" destOrd="0" presId="urn:microsoft.com/office/officeart/2005/8/layout/chevron2"/>
    <dgm:cxn modelId="{344246F5-EFA9-4ABB-A340-D2F124879342}" type="presOf" srcId="{2679346F-8704-4951-B2B2-3100471E826D}" destId="{7298CE1C-8C10-4CAF-A949-3A414378B406}" srcOrd="0" destOrd="0" presId="urn:microsoft.com/office/officeart/2005/8/layout/chevron2"/>
    <dgm:cxn modelId="{7F3F91F7-0A8D-4F43-B553-2A7CE34AD3AF}" type="presOf" srcId="{BE96A398-0BDD-4AAC-AC5D-D7D8F41061E2}" destId="{4A385A66-32A9-46B6-ACF3-FF15624859B2}" srcOrd="0" destOrd="0" presId="urn:microsoft.com/office/officeart/2005/8/layout/chevron2"/>
    <dgm:cxn modelId="{293DE0F9-1D70-4864-8B95-EB3112976A92}" type="presOf" srcId="{EEE6321E-1548-4BC4-B4CE-3FDE1FE50FD7}" destId="{58BD39FE-17DA-4A64-BE20-A2D17B59C12B}" srcOrd="0" destOrd="0" presId="urn:microsoft.com/office/officeart/2005/8/layout/chevron2"/>
    <dgm:cxn modelId="{B5CCBCA4-B63A-4764-81E9-57F59ADF07C8}" type="presParOf" srcId="{D66C8451-1B05-4BA2-B2D7-88CD8D7A7371}" destId="{90701D03-AF0A-454C-BD03-D6913D171919}" srcOrd="0" destOrd="0" presId="urn:microsoft.com/office/officeart/2005/8/layout/chevron2"/>
    <dgm:cxn modelId="{04D2C98E-C733-4E1E-A255-C7A235CF836F}" type="presParOf" srcId="{90701D03-AF0A-454C-BD03-D6913D171919}" destId="{093E4DFB-95A1-4A13-9112-98A362C2E9D4}" srcOrd="0" destOrd="0" presId="urn:microsoft.com/office/officeart/2005/8/layout/chevron2"/>
    <dgm:cxn modelId="{424AC5D0-C867-4FF1-9153-100DF1A1DFDA}" type="presParOf" srcId="{90701D03-AF0A-454C-BD03-D6913D171919}" destId="{58BD39FE-17DA-4A64-BE20-A2D17B59C12B}" srcOrd="1" destOrd="0" presId="urn:microsoft.com/office/officeart/2005/8/layout/chevron2"/>
    <dgm:cxn modelId="{8D29AB11-AE65-464B-ADC4-8B980819194E}" type="presParOf" srcId="{D66C8451-1B05-4BA2-B2D7-88CD8D7A7371}" destId="{50525E46-E3D6-47BA-8F8C-76A060BB6A89}" srcOrd="1" destOrd="0" presId="urn:microsoft.com/office/officeart/2005/8/layout/chevron2"/>
    <dgm:cxn modelId="{BB90E2B7-B0E9-4230-8A67-A0669894CCD1}" type="presParOf" srcId="{D66C8451-1B05-4BA2-B2D7-88CD8D7A7371}" destId="{6C435C66-BEFB-4B30-8941-60FEE70CB7B8}" srcOrd="2" destOrd="0" presId="urn:microsoft.com/office/officeart/2005/8/layout/chevron2"/>
    <dgm:cxn modelId="{EBB063C3-B6F2-4271-8060-C87F3D59C860}" type="presParOf" srcId="{6C435C66-BEFB-4B30-8941-60FEE70CB7B8}" destId="{5143DCB8-C7A7-4611-92B6-7A3D0927DB7F}" srcOrd="0" destOrd="0" presId="urn:microsoft.com/office/officeart/2005/8/layout/chevron2"/>
    <dgm:cxn modelId="{CAF760BB-99CB-427A-A003-FB0FB54B00FD}" type="presParOf" srcId="{6C435C66-BEFB-4B30-8941-60FEE70CB7B8}" destId="{7DD3D26B-3B3F-43F1-9B73-9C55C6880D05}" srcOrd="1" destOrd="0" presId="urn:microsoft.com/office/officeart/2005/8/layout/chevron2"/>
    <dgm:cxn modelId="{103025ED-3F5B-4D1F-A407-C41722CF1806}" type="presParOf" srcId="{D66C8451-1B05-4BA2-B2D7-88CD8D7A7371}" destId="{8F7FC771-1A73-44CA-AD23-540A1254FA0D}" srcOrd="3" destOrd="0" presId="urn:microsoft.com/office/officeart/2005/8/layout/chevron2"/>
    <dgm:cxn modelId="{9FFC22BD-A22B-485B-A9ED-C8A1A1301684}" type="presParOf" srcId="{D66C8451-1B05-4BA2-B2D7-88CD8D7A7371}" destId="{AFC34AE7-B545-4D1D-AE95-17165D47E5FA}" srcOrd="4" destOrd="0" presId="urn:microsoft.com/office/officeart/2005/8/layout/chevron2"/>
    <dgm:cxn modelId="{30B58711-F71A-4AF2-AB1A-EE5102BE6482}" type="presParOf" srcId="{AFC34AE7-B545-4D1D-AE95-17165D47E5FA}" destId="{7298CE1C-8C10-4CAF-A949-3A414378B406}" srcOrd="0" destOrd="0" presId="urn:microsoft.com/office/officeart/2005/8/layout/chevron2"/>
    <dgm:cxn modelId="{E43BD7D8-12E2-4018-BE13-51AC05065A57}" type="presParOf" srcId="{AFC34AE7-B545-4D1D-AE95-17165D47E5FA}" destId="{FA00B8BA-48EA-40C8-A40B-B188AD54C8DF}" srcOrd="1" destOrd="0" presId="urn:microsoft.com/office/officeart/2005/8/layout/chevron2"/>
    <dgm:cxn modelId="{F4E03013-53DA-4A4F-9D92-31FCDBADCFB5}" type="presParOf" srcId="{D66C8451-1B05-4BA2-B2D7-88CD8D7A7371}" destId="{605FE73B-19CF-4AB2-949C-29F282490EF8}" srcOrd="5" destOrd="0" presId="urn:microsoft.com/office/officeart/2005/8/layout/chevron2"/>
    <dgm:cxn modelId="{AC489379-95EC-4AC4-BF88-62462659FCC6}" type="presParOf" srcId="{D66C8451-1B05-4BA2-B2D7-88CD8D7A7371}" destId="{B0EEEDC4-01B0-461C-B5E8-7BCC1616DBBA}" srcOrd="6" destOrd="0" presId="urn:microsoft.com/office/officeart/2005/8/layout/chevron2"/>
    <dgm:cxn modelId="{7F5BD998-0ABE-4AC7-8235-9346625B9F10}" type="presParOf" srcId="{B0EEEDC4-01B0-461C-B5E8-7BCC1616DBBA}" destId="{D63CCDED-CDC9-4F94-A1D3-F40CB4617BA3}" srcOrd="0" destOrd="0" presId="urn:microsoft.com/office/officeart/2005/8/layout/chevron2"/>
    <dgm:cxn modelId="{AC9BECEE-1E66-4250-868A-A986D5502CD7}" type="presParOf" srcId="{B0EEEDC4-01B0-461C-B5E8-7BCC1616DBBA}" destId="{615024E9-312C-4899-9CC1-600E839EA7A4}" srcOrd="1" destOrd="0" presId="urn:microsoft.com/office/officeart/2005/8/layout/chevron2"/>
    <dgm:cxn modelId="{8C750D2A-8251-430C-9FED-F0564CA43521}" type="presParOf" srcId="{D66C8451-1B05-4BA2-B2D7-88CD8D7A7371}" destId="{0D96D71D-DCA9-4AF6-B17C-052ECA61510F}" srcOrd="7" destOrd="0" presId="urn:microsoft.com/office/officeart/2005/8/layout/chevron2"/>
    <dgm:cxn modelId="{719968F8-9C5F-4A16-9446-49E86133057D}" type="presParOf" srcId="{D66C8451-1B05-4BA2-B2D7-88CD8D7A7371}" destId="{D4558D18-F117-4ACD-956B-C77352FB2212}" srcOrd="8" destOrd="0" presId="urn:microsoft.com/office/officeart/2005/8/layout/chevron2"/>
    <dgm:cxn modelId="{6D622D61-A48A-4548-9D7F-27271B9FE298}" type="presParOf" srcId="{D4558D18-F117-4ACD-956B-C77352FB2212}" destId="{A72765CC-602B-4311-BE4F-A9F91E017682}" srcOrd="0" destOrd="0" presId="urn:microsoft.com/office/officeart/2005/8/layout/chevron2"/>
    <dgm:cxn modelId="{216DD765-004C-4156-A5B0-58F45C0C5325}" type="presParOf" srcId="{D4558D18-F117-4ACD-956B-C77352FB2212}" destId="{947FFC25-29DA-4EAD-B9A8-C6C4CABD8F39}" srcOrd="1" destOrd="0" presId="urn:microsoft.com/office/officeart/2005/8/layout/chevron2"/>
    <dgm:cxn modelId="{D04F2A23-720F-4FC7-919D-20D4BEA52943}" type="presParOf" srcId="{D66C8451-1B05-4BA2-B2D7-88CD8D7A7371}" destId="{2CF36831-0028-4113-8AFD-42D24C7B422F}" srcOrd="9" destOrd="0" presId="urn:microsoft.com/office/officeart/2005/8/layout/chevron2"/>
    <dgm:cxn modelId="{7370E63D-9BD3-426F-94B4-5D1ADDBDF2A1}" type="presParOf" srcId="{D66C8451-1B05-4BA2-B2D7-88CD8D7A7371}" destId="{EE86CF00-5D52-4D06-8E73-1818C92240F5}" srcOrd="10" destOrd="0" presId="urn:microsoft.com/office/officeart/2005/8/layout/chevron2"/>
    <dgm:cxn modelId="{9BDF3845-23C0-4F5C-B9B5-2394740746A7}" type="presParOf" srcId="{EE86CF00-5D52-4D06-8E73-1818C92240F5}" destId="{4A385A66-32A9-46B6-ACF3-FF15624859B2}" srcOrd="0" destOrd="0" presId="urn:microsoft.com/office/officeart/2005/8/layout/chevron2"/>
    <dgm:cxn modelId="{CABA2678-11D0-4CF1-A9DC-8F127B1A7FA9}" type="presParOf" srcId="{EE86CF00-5D52-4D06-8E73-1818C92240F5}" destId="{559F3A90-EC26-425C-B674-B1328989E0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4DFB-95A1-4A13-9112-98A362C2E9D4}">
      <dsp:nvSpPr>
        <dsp:cNvPr id="0" name=""/>
        <dsp:cNvSpPr/>
      </dsp:nvSpPr>
      <dsp:spPr>
        <a:xfrm rot="5400000">
          <a:off x="-119501" y="122295"/>
          <a:ext cx="796675" cy="55767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281629"/>
        <a:ext cx="557672" cy="239003"/>
      </dsp:txXfrm>
    </dsp:sp>
    <dsp:sp modelId="{58BD39FE-17DA-4A64-BE20-A2D17B59C12B}">
      <dsp:nvSpPr>
        <dsp:cNvPr id="0" name=""/>
        <dsp:cNvSpPr/>
      </dsp:nvSpPr>
      <dsp:spPr>
        <a:xfrm rot="5400000">
          <a:off x="2489394" y="-1928927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Introduction</a:t>
          </a:r>
        </a:p>
      </dsp:txBody>
      <dsp:txXfrm rot="-5400000">
        <a:off x="582951" y="28074"/>
        <a:ext cx="4330724" cy="467280"/>
      </dsp:txXfrm>
    </dsp:sp>
    <dsp:sp modelId="{5143DCB8-C7A7-4611-92B6-7A3D0927DB7F}">
      <dsp:nvSpPr>
        <dsp:cNvPr id="0" name=""/>
        <dsp:cNvSpPr/>
      </dsp:nvSpPr>
      <dsp:spPr>
        <a:xfrm rot="5400000">
          <a:off x="-119501" y="819446"/>
          <a:ext cx="796675" cy="557672"/>
        </a:xfrm>
        <a:prstGeom prst="chevr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978780"/>
        <a:ext cx="557672" cy="239003"/>
      </dsp:txXfrm>
    </dsp:sp>
    <dsp:sp modelId="{7DD3D26B-3B3F-43F1-9B73-9C55C6880D05}">
      <dsp:nvSpPr>
        <dsp:cNvPr id="0" name=""/>
        <dsp:cNvSpPr/>
      </dsp:nvSpPr>
      <dsp:spPr>
        <a:xfrm rot="5400000">
          <a:off x="2489394" y="-123177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Deep Learning Tool</a:t>
          </a:r>
        </a:p>
      </dsp:txBody>
      <dsp:txXfrm rot="-5400000">
        <a:off x="582951" y="725225"/>
        <a:ext cx="4330724" cy="467280"/>
      </dsp:txXfrm>
    </dsp:sp>
    <dsp:sp modelId="{7298CE1C-8C10-4CAF-A949-3A414378B406}">
      <dsp:nvSpPr>
        <dsp:cNvPr id="0" name=""/>
        <dsp:cNvSpPr/>
      </dsp:nvSpPr>
      <dsp:spPr>
        <a:xfrm rot="5400000">
          <a:off x="-119501" y="1516597"/>
          <a:ext cx="796675" cy="557672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1675931"/>
        <a:ext cx="557672" cy="239003"/>
      </dsp:txXfrm>
    </dsp:sp>
    <dsp:sp modelId="{FA00B8BA-48EA-40C8-A40B-B188AD54C8DF}">
      <dsp:nvSpPr>
        <dsp:cNvPr id="0" name=""/>
        <dsp:cNvSpPr/>
      </dsp:nvSpPr>
      <dsp:spPr>
        <a:xfrm rot="5400000">
          <a:off x="2489394" y="-534625"/>
          <a:ext cx="517838" cy="43812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latin typeface="Calibri" pitchFamily="34" charset="0"/>
              <a:cs typeface="Calibri" pitchFamily="34" charset="0"/>
            </a:rPr>
            <a:t>FaceNet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57673" y="1422375"/>
        <a:ext cx="4356003" cy="467280"/>
      </dsp:txXfrm>
    </dsp:sp>
    <dsp:sp modelId="{D63CCDED-CDC9-4F94-A1D3-F40CB4617BA3}">
      <dsp:nvSpPr>
        <dsp:cNvPr id="0" name=""/>
        <dsp:cNvSpPr/>
      </dsp:nvSpPr>
      <dsp:spPr>
        <a:xfrm rot="5400000">
          <a:off x="-119501" y="2213748"/>
          <a:ext cx="796675" cy="557672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4</a:t>
          </a:r>
        </a:p>
      </dsp:txBody>
      <dsp:txXfrm rot="-5400000">
        <a:off x="1" y="2373082"/>
        <a:ext cx="557672" cy="239003"/>
      </dsp:txXfrm>
    </dsp:sp>
    <dsp:sp modelId="{615024E9-312C-4899-9CC1-600E839EA7A4}">
      <dsp:nvSpPr>
        <dsp:cNvPr id="0" name=""/>
        <dsp:cNvSpPr/>
      </dsp:nvSpPr>
      <dsp:spPr>
        <a:xfrm rot="5400000">
          <a:off x="2489394" y="16252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Implementation</a:t>
          </a:r>
        </a:p>
      </dsp:txBody>
      <dsp:txXfrm rot="-5400000">
        <a:off x="582951" y="2119526"/>
        <a:ext cx="4330724" cy="467280"/>
      </dsp:txXfrm>
    </dsp:sp>
    <dsp:sp modelId="{A72765CC-602B-4311-BE4F-A9F91E017682}">
      <dsp:nvSpPr>
        <dsp:cNvPr id="0" name=""/>
        <dsp:cNvSpPr/>
      </dsp:nvSpPr>
      <dsp:spPr>
        <a:xfrm rot="5400000">
          <a:off x="-119501" y="2910898"/>
          <a:ext cx="796675" cy="557672"/>
        </a:xfrm>
        <a:prstGeom prst="chevr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5</a:t>
          </a:r>
        </a:p>
      </dsp:txBody>
      <dsp:txXfrm rot="-5400000">
        <a:off x="1" y="3070232"/>
        <a:ext cx="557672" cy="239003"/>
      </dsp:txXfrm>
    </dsp:sp>
    <dsp:sp modelId="{947FFC25-29DA-4EAD-B9A8-C6C4CABD8F39}">
      <dsp:nvSpPr>
        <dsp:cNvPr id="0" name=""/>
        <dsp:cNvSpPr/>
      </dsp:nvSpPr>
      <dsp:spPr>
        <a:xfrm rot="5400000">
          <a:off x="2489394" y="85967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Use Cases</a:t>
          </a:r>
        </a:p>
      </dsp:txBody>
      <dsp:txXfrm rot="-5400000">
        <a:off x="582951" y="2816676"/>
        <a:ext cx="4330724" cy="467280"/>
      </dsp:txXfrm>
    </dsp:sp>
    <dsp:sp modelId="{4A385A66-32A9-46B6-ACF3-FF15624859B2}">
      <dsp:nvSpPr>
        <dsp:cNvPr id="0" name=""/>
        <dsp:cNvSpPr/>
      </dsp:nvSpPr>
      <dsp:spPr>
        <a:xfrm rot="5400000">
          <a:off x="-119501" y="3608049"/>
          <a:ext cx="796675" cy="557672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6 </a:t>
          </a:r>
        </a:p>
      </dsp:txBody>
      <dsp:txXfrm rot="-5400000">
        <a:off x="1" y="3767383"/>
        <a:ext cx="557672" cy="239003"/>
      </dsp:txXfrm>
    </dsp:sp>
    <dsp:sp modelId="{559F3A90-EC26-425C-B674-B1328989E018}">
      <dsp:nvSpPr>
        <dsp:cNvPr id="0" name=""/>
        <dsp:cNvSpPr/>
      </dsp:nvSpPr>
      <dsp:spPr>
        <a:xfrm rot="5400000">
          <a:off x="2489394" y="155682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alibri" pitchFamily="34" charset="0"/>
              <a:cs typeface="Calibri" pitchFamily="34" charset="0"/>
            </a:rPr>
            <a:t>Conclusion 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82951" y="3513827"/>
        <a:ext cx="4330724" cy="467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4DFB-95A1-4A13-9112-98A362C2E9D4}">
      <dsp:nvSpPr>
        <dsp:cNvPr id="0" name=""/>
        <dsp:cNvSpPr/>
      </dsp:nvSpPr>
      <dsp:spPr>
        <a:xfrm rot="5400000">
          <a:off x="-119501" y="122295"/>
          <a:ext cx="796675" cy="55767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281629"/>
        <a:ext cx="557672" cy="239003"/>
      </dsp:txXfrm>
    </dsp:sp>
    <dsp:sp modelId="{58BD39FE-17DA-4A64-BE20-A2D17B59C12B}">
      <dsp:nvSpPr>
        <dsp:cNvPr id="0" name=""/>
        <dsp:cNvSpPr/>
      </dsp:nvSpPr>
      <dsp:spPr>
        <a:xfrm rot="5400000">
          <a:off x="2489394" y="-1928927"/>
          <a:ext cx="517838" cy="4381282"/>
        </a:xfrm>
        <a:prstGeom prst="round2Diag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Introduction</a:t>
          </a:r>
        </a:p>
      </dsp:txBody>
      <dsp:txXfrm rot="-5400000">
        <a:off x="582951" y="28074"/>
        <a:ext cx="4330724" cy="467280"/>
      </dsp:txXfrm>
    </dsp:sp>
    <dsp:sp modelId="{5143DCB8-C7A7-4611-92B6-7A3D0927DB7F}">
      <dsp:nvSpPr>
        <dsp:cNvPr id="0" name=""/>
        <dsp:cNvSpPr/>
      </dsp:nvSpPr>
      <dsp:spPr>
        <a:xfrm rot="5400000">
          <a:off x="-119501" y="819446"/>
          <a:ext cx="796675" cy="557672"/>
        </a:xfrm>
        <a:prstGeom prst="chevr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978780"/>
        <a:ext cx="557672" cy="239003"/>
      </dsp:txXfrm>
    </dsp:sp>
    <dsp:sp modelId="{7DD3D26B-3B3F-43F1-9B73-9C55C6880D05}">
      <dsp:nvSpPr>
        <dsp:cNvPr id="0" name=""/>
        <dsp:cNvSpPr/>
      </dsp:nvSpPr>
      <dsp:spPr>
        <a:xfrm rot="5400000">
          <a:off x="2489394" y="-123177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Deep Learning Tool</a:t>
          </a:r>
        </a:p>
      </dsp:txBody>
      <dsp:txXfrm rot="-5400000">
        <a:off x="582951" y="725225"/>
        <a:ext cx="4330724" cy="467280"/>
      </dsp:txXfrm>
    </dsp:sp>
    <dsp:sp modelId="{7298CE1C-8C10-4CAF-A949-3A414378B406}">
      <dsp:nvSpPr>
        <dsp:cNvPr id="0" name=""/>
        <dsp:cNvSpPr/>
      </dsp:nvSpPr>
      <dsp:spPr>
        <a:xfrm rot="5400000">
          <a:off x="-119501" y="1516597"/>
          <a:ext cx="796675" cy="557672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1675931"/>
        <a:ext cx="557672" cy="239003"/>
      </dsp:txXfrm>
    </dsp:sp>
    <dsp:sp modelId="{FA00B8BA-48EA-40C8-A40B-B188AD54C8DF}">
      <dsp:nvSpPr>
        <dsp:cNvPr id="0" name=""/>
        <dsp:cNvSpPr/>
      </dsp:nvSpPr>
      <dsp:spPr>
        <a:xfrm rot="5400000">
          <a:off x="2489394" y="-534625"/>
          <a:ext cx="517838" cy="43812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latin typeface="Calibri" pitchFamily="34" charset="0"/>
              <a:cs typeface="Calibri" pitchFamily="34" charset="0"/>
            </a:rPr>
            <a:t>FaceNet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57673" y="1422375"/>
        <a:ext cx="4356003" cy="467280"/>
      </dsp:txXfrm>
    </dsp:sp>
    <dsp:sp modelId="{D63CCDED-CDC9-4F94-A1D3-F40CB4617BA3}">
      <dsp:nvSpPr>
        <dsp:cNvPr id="0" name=""/>
        <dsp:cNvSpPr/>
      </dsp:nvSpPr>
      <dsp:spPr>
        <a:xfrm rot="5400000">
          <a:off x="-119501" y="2213748"/>
          <a:ext cx="796675" cy="557672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4</a:t>
          </a:r>
        </a:p>
      </dsp:txBody>
      <dsp:txXfrm rot="-5400000">
        <a:off x="1" y="2373082"/>
        <a:ext cx="557672" cy="239003"/>
      </dsp:txXfrm>
    </dsp:sp>
    <dsp:sp modelId="{615024E9-312C-4899-9CC1-600E839EA7A4}">
      <dsp:nvSpPr>
        <dsp:cNvPr id="0" name=""/>
        <dsp:cNvSpPr/>
      </dsp:nvSpPr>
      <dsp:spPr>
        <a:xfrm rot="5400000">
          <a:off x="2489394" y="16252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Implementation</a:t>
          </a:r>
        </a:p>
      </dsp:txBody>
      <dsp:txXfrm rot="-5400000">
        <a:off x="582951" y="2119526"/>
        <a:ext cx="4330724" cy="467280"/>
      </dsp:txXfrm>
    </dsp:sp>
    <dsp:sp modelId="{A72765CC-602B-4311-BE4F-A9F91E017682}">
      <dsp:nvSpPr>
        <dsp:cNvPr id="0" name=""/>
        <dsp:cNvSpPr/>
      </dsp:nvSpPr>
      <dsp:spPr>
        <a:xfrm rot="5400000">
          <a:off x="-119501" y="2910898"/>
          <a:ext cx="796675" cy="557672"/>
        </a:xfrm>
        <a:prstGeom prst="chevr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5</a:t>
          </a:r>
        </a:p>
      </dsp:txBody>
      <dsp:txXfrm rot="-5400000">
        <a:off x="1" y="3070232"/>
        <a:ext cx="557672" cy="239003"/>
      </dsp:txXfrm>
    </dsp:sp>
    <dsp:sp modelId="{947FFC25-29DA-4EAD-B9A8-C6C4CABD8F39}">
      <dsp:nvSpPr>
        <dsp:cNvPr id="0" name=""/>
        <dsp:cNvSpPr/>
      </dsp:nvSpPr>
      <dsp:spPr>
        <a:xfrm rot="5400000">
          <a:off x="2489394" y="85967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Use Cases</a:t>
          </a:r>
        </a:p>
      </dsp:txBody>
      <dsp:txXfrm rot="-5400000">
        <a:off x="582951" y="2816676"/>
        <a:ext cx="4330724" cy="467280"/>
      </dsp:txXfrm>
    </dsp:sp>
    <dsp:sp modelId="{4A385A66-32A9-46B6-ACF3-FF15624859B2}">
      <dsp:nvSpPr>
        <dsp:cNvPr id="0" name=""/>
        <dsp:cNvSpPr/>
      </dsp:nvSpPr>
      <dsp:spPr>
        <a:xfrm rot="5400000">
          <a:off x="-119501" y="3608049"/>
          <a:ext cx="796675" cy="557672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6 </a:t>
          </a:r>
        </a:p>
      </dsp:txBody>
      <dsp:txXfrm rot="-5400000">
        <a:off x="1" y="3767383"/>
        <a:ext cx="557672" cy="239003"/>
      </dsp:txXfrm>
    </dsp:sp>
    <dsp:sp modelId="{559F3A90-EC26-425C-B674-B1328989E018}">
      <dsp:nvSpPr>
        <dsp:cNvPr id="0" name=""/>
        <dsp:cNvSpPr/>
      </dsp:nvSpPr>
      <dsp:spPr>
        <a:xfrm rot="5400000">
          <a:off x="2489394" y="155682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alibri" pitchFamily="34" charset="0"/>
              <a:cs typeface="Calibri" pitchFamily="34" charset="0"/>
            </a:rPr>
            <a:t>Conclusion 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82951" y="3513827"/>
        <a:ext cx="4330724" cy="467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4DFB-95A1-4A13-9112-98A362C2E9D4}">
      <dsp:nvSpPr>
        <dsp:cNvPr id="0" name=""/>
        <dsp:cNvSpPr/>
      </dsp:nvSpPr>
      <dsp:spPr>
        <a:xfrm rot="5400000">
          <a:off x="-119501" y="122295"/>
          <a:ext cx="796675" cy="55767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281629"/>
        <a:ext cx="557672" cy="239003"/>
      </dsp:txXfrm>
    </dsp:sp>
    <dsp:sp modelId="{58BD39FE-17DA-4A64-BE20-A2D17B59C12B}">
      <dsp:nvSpPr>
        <dsp:cNvPr id="0" name=""/>
        <dsp:cNvSpPr/>
      </dsp:nvSpPr>
      <dsp:spPr>
        <a:xfrm rot="5400000">
          <a:off x="2489394" y="-1928927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Introduction</a:t>
          </a:r>
        </a:p>
      </dsp:txBody>
      <dsp:txXfrm rot="-5400000">
        <a:off x="582951" y="28074"/>
        <a:ext cx="4330724" cy="467280"/>
      </dsp:txXfrm>
    </dsp:sp>
    <dsp:sp modelId="{5143DCB8-C7A7-4611-92B6-7A3D0927DB7F}">
      <dsp:nvSpPr>
        <dsp:cNvPr id="0" name=""/>
        <dsp:cNvSpPr/>
      </dsp:nvSpPr>
      <dsp:spPr>
        <a:xfrm rot="5400000">
          <a:off x="-119501" y="819446"/>
          <a:ext cx="796675" cy="557672"/>
        </a:xfrm>
        <a:prstGeom prst="chevr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978780"/>
        <a:ext cx="557672" cy="239003"/>
      </dsp:txXfrm>
    </dsp:sp>
    <dsp:sp modelId="{7DD3D26B-3B3F-43F1-9B73-9C55C6880D05}">
      <dsp:nvSpPr>
        <dsp:cNvPr id="0" name=""/>
        <dsp:cNvSpPr/>
      </dsp:nvSpPr>
      <dsp:spPr>
        <a:xfrm rot="5400000">
          <a:off x="2489394" y="-1231776"/>
          <a:ext cx="517838" cy="4381282"/>
        </a:xfrm>
        <a:prstGeom prst="round2Diag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Deep Learning Tool</a:t>
          </a:r>
        </a:p>
      </dsp:txBody>
      <dsp:txXfrm rot="-5400000">
        <a:off x="582951" y="725225"/>
        <a:ext cx="4330724" cy="467280"/>
      </dsp:txXfrm>
    </dsp:sp>
    <dsp:sp modelId="{7298CE1C-8C10-4CAF-A949-3A414378B406}">
      <dsp:nvSpPr>
        <dsp:cNvPr id="0" name=""/>
        <dsp:cNvSpPr/>
      </dsp:nvSpPr>
      <dsp:spPr>
        <a:xfrm rot="5400000">
          <a:off x="-119501" y="1516597"/>
          <a:ext cx="796675" cy="557672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1675931"/>
        <a:ext cx="557672" cy="239003"/>
      </dsp:txXfrm>
    </dsp:sp>
    <dsp:sp modelId="{FA00B8BA-48EA-40C8-A40B-B188AD54C8DF}">
      <dsp:nvSpPr>
        <dsp:cNvPr id="0" name=""/>
        <dsp:cNvSpPr/>
      </dsp:nvSpPr>
      <dsp:spPr>
        <a:xfrm rot="5400000">
          <a:off x="2489394" y="-534625"/>
          <a:ext cx="517838" cy="43812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latin typeface="Calibri" pitchFamily="34" charset="0"/>
              <a:cs typeface="Calibri" pitchFamily="34" charset="0"/>
            </a:rPr>
            <a:t>FaceNet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57673" y="1422375"/>
        <a:ext cx="4356003" cy="467280"/>
      </dsp:txXfrm>
    </dsp:sp>
    <dsp:sp modelId="{D63CCDED-CDC9-4F94-A1D3-F40CB4617BA3}">
      <dsp:nvSpPr>
        <dsp:cNvPr id="0" name=""/>
        <dsp:cNvSpPr/>
      </dsp:nvSpPr>
      <dsp:spPr>
        <a:xfrm rot="5400000">
          <a:off x="-119501" y="2213748"/>
          <a:ext cx="796675" cy="557672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4</a:t>
          </a:r>
        </a:p>
      </dsp:txBody>
      <dsp:txXfrm rot="-5400000">
        <a:off x="1" y="2373082"/>
        <a:ext cx="557672" cy="239003"/>
      </dsp:txXfrm>
    </dsp:sp>
    <dsp:sp modelId="{615024E9-312C-4899-9CC1-600E839EA7A4}">
      <dsp:nvSpPr>
        <dsp:cNvPr id="0" name=""/>
        <dsp:cNvSpPr/>
      </dsp:nvSpPr>
      <dsp:spPr>
        <a:xfrm rot="5400000">
          <a:off x="2489394" y="16252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Implementation</a:t>
          </a:r>
        </a:p>
      </dsp:txBody>
      <dsp:txXfrm rot="-5400000">
        <a:off x="582951" y="2119526"/>
        <a:ext cx="4330724" cy="467280"/>
      </dsp:txXfrm>
    </dsp:sp>
    <dsp:sp modelId="{A72765CC-602B-4311-BE4F-A9F91E017682}">
      <dsp:nvSpPr>
        <dsp:cNvPr id="0" name=""/>
        <dsp:cNvSpPr/>
      </dsp:nvSpPr>
      <dsp:spPr>
        <a:xfrm rot="5400000">
          <a:off x="-119501" y="2910898"/>
          <a:ext cx="796675" cy="557672"/>
        </a:xfrm>
        <a:prstGeom prst="chevr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5</a:t>
          </a:r>
        </a:p>
      </dsp:txBody>
      <dsp:txXfrm rot="-5400000">
        <a:off x="1" y="3070232"/>
        <a:ext cx="557672" cy="239003"/>
      </dsp:txXfrm>
    </dsp:sp>
    <dsp:sp modelId="{947FFC25-29DA-4EAD-B9A8-C6C4CABD8F39}">
      <dsp:nvSpPr>
        <dsp:cNvPr id="0" name=""/>
        <dsp:cNvSpPr/>
      </dsp:nvSpPr>
      <dsp:spPr>
        <a:xfrm rot="5400000">
          <a:off x="2489394" y="85967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Use Cases</a:t>
          </a:r>
        </a:p>
      </dsp:txBody>
      <dsp:txXfrm rot="-5400000">
        <a:off x="582951" y="2816676"/>
        <a:ext cx="4330724" cy="467280"/>
      </dsp:txXfrm>
    </dsp:sp>
    <dsp:sp modelId="{4A385A66-32A9-46B6-ACF3-FF15624859B2}">
      <dsp:nvSpPr>
        <dsp:cNvPr id="0" name=""/>
        <dsp:cNvSpPr/>
      </dsp:nvSpPr>
      <dsp:spPr>
        <a:xfrm rot="5400000">
          <a:off x="-119501" y="3608049"/>
          <a:ext cx="796675" cy="557672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6 </a:t>
          </a:r>
        </a:p>
      </dsp:txBody>
      <dsp:txXfrm rot="-5400000">
        <a:off x="1" y="3767383"/>
        <a:ext cx="557672" cy="239003"/>
      </dsp:txXfrm>
    </dsp:sp>
    <dsp:sp modelId="{559F3A90-EC26-425C-B674-B1328989E018}">
      <dsp:nvSpPr>
        <dsp:cNvPr id="0" name=""/>
        <dsp:cNvSpPr/>
      </dsp:nvSpPr>
      <dsp:spPr>
        <a:xfrm rot="5400000">
          <a:off x="2489394" y="155682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alibri" pitchFamily="34" charset="0"/>
              <a:cs typeface="Calibri" pitchFamily="34" charset="0"/>
            </a:rPr>
            <a:t>Conclusion 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82951" y="3513827"/>
        <a:ext cx="4330724" cy="467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4DFB-95A1-4A13-9112-98A362C2E9D4}">
      <dsp:nvSpPr>
        <dsp:cNvPr id="0" name=""/>
        <dsp:cNvSpPr/>
      </dsp:nvSpPr>
      <dsp:spPr>
        <a:xfrm rot="5400000">
          <a:off x="-119501" y="122295"/>
          <a:ext cx="796675" cy="55767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281629"/>
        <a:ext cx="557672" cy="239003"/>
      </dsp:txXfrm>
    </dsp:sp>
    <dsp:sp modelId="{58BD39FE-17DA-4A64-BE20-A2D17B59C12B}">
      <dsp:nvSpPr>
        <dsp:cNvPr id="0" name=""/>
        <dsp:cNvSpPr/>
      </dsp:nvSpPr>
      <dsp:spPr>
        <a:xfrm rot="5400000">
          <a:off x="2489394" y="-1928927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Introduction</a:t>
          </a:r>
        </a:p>
      </dsp:txBody>
      <dsp:txXfrm rot="-5400000">
        <a:off x="582951" y="28074"/>
        <a:ext cx="4330724" cy="467280"/>
      </dsp:txXfrm>
    </dsp:sp>
    <dsp:sp modelId="{5143DCB8-C7A7-4611-92B6-7A3D0927DB7F}">
      <dsp:nvSpPr>
        <dsp:cNvPr id="0" name=""/>
        <dsp:cNvSpPr/>
      </dsp:nvSpPr>
      <dsp:spPr>
        <a:xfrm rot="5400000">
          <a:off x="-119501" y="819446"/>
          <a:ext cx="796675" cy="557672"/>
        </a:xfrm>
        <a:prstGeom prst="chevr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978780"/>
        <a:ext cx="557672" cy="239003"/>
      </dsp:txXfrm>
    </dsp:sp>
    <dsp:sp modelId="{7DD3D26B-3B3F-43F1-9B73-9C55C6880D05}">
      <dsp:nvSpPr>
        <dsp:cNvPr id="0" name=""/>
        <dsp:cNvSpPr/>
      </dsp:nvSpPr>
      <dsp:spPr>
        <a:xfrm rot="5400000">
          <a:off x="2489394" y="-123177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Deep Learning Tool</a:t>
          </a:r>
        </a:p>
      </dsp:txBody>
      <dsp:txXfrm rot="-5400000">
        <a:off x="582951" y="725225"/>
        <a:ext cx="4330724" cy="467280"/>
      </dsp:txXfrm>
    </dsp:sp>
    <dsp:sp modelId="{7298CE1C-8C10-4CAF-A949-3A414378B406}">
      <dsp:nvSpPr>
        <dsp:cNvPr id="0" name=""/>
        <dsp:cNvSpPr/>
      </dsp:nvSpPr>
      <dsp:spPr>
        <a:xfrm rot="5400000">
          <a:off x="-119501" y="1516597"/>
          <a:ext cx="796675" cy="557672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1675931"/>
        <a:ext cx="557672" cy="239003"/>
      </dsp:txXfrm>
    </dsp:sp>
    <dsp:sp modelId="{FA00B8BA-48EA-40C8-A40B-B188AD54C8DF}">
      <dsp:nvSpPr>
        <dsp:cNvPr id="0" name=""/>
        <dsp:cNvSpPr/>
      </dsp:nvSpPr>
      <dsp:spPr>
        <a:xfrm rot="5400000">
          <a:off x="2489394" y="-534625"/>
          <a:ext cx="517838" cy="4381282"/>
        </a:xfrm>
        <a:prstGeom prst="round2Same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latin typeface="Calibri" pitchFamily="34" charset="0"/>
              <a:cs typeface="Calibri" pitchFamily="34" charset="0"/>
            </a:rPr>
            <a:t>FaceNet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57673" y="1422375"/>
        <a:ext cx="4356003" cy="467280"/>
      </dsp:txXfrm>
    </dsp:sp>
    <dsp:sp modelId="{D63CCDED-CDC9-4F94-A1D3-F40CB4617BA3}">
      <dsp:nvSpPr>
        <dsp:cNvPr id="0" name=""/>
        <dsp:cNvSpPr/>
      </dsp:nvSpPr>
      <dsp:spPr>
        <a:xfrm rot="5400000">
          <a:off x="-119501" y="2213748"/>
          <a:ext cx="796675" cy="557672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4</a:t>
          </a:r>
        </a:p>
      </dsp:txBody>
      <dsp:txXfrm rot="-5400000">
        <a:off x="1" y="2373082"/>
        <a:ext cx="557672" cy="239003"/>
      </dsp:txXfrm>
    </dsp:sp>
    <dsp:sp modelId="{615024E9-312C-4899-9CC1-600E839EA7A4}">
      <dsp:nvSpPr>
        <dsp:cNvPr id="0" name=""/>
        <dsp:cNvSpPr/>
      </dsp:nvSpPr>
      <dsp:spPr>
        <a:xfrm rot="5400000">
          <a:off x="2489394" y="16252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Implementation</a:t>
          </a:r>
        </a:p>
      </dsp:txBody>
      <dsp:txXfrm rot="-5400000">
        <a:off x="582951" y="2119526"/>
        <a:ext cx="4330724" cy="467280"/>
      </dsp:txXfrm>
    </dsp:sp>
    <dsp:sp modelId="{A72765CC-602B-4311-BE4F-A9F91E017682}">
      <dsp:nvSpPr>
        <dsp:cNvPr id="0" name=""/>
        <dsp:cNvSpPr/>
      </dsp:nvSpPr>
      <dsp:spPr>
        <a:xfrm rot="5400000">
          <a:off x="-119501" y="2910898"/>
          <a:ext cx="796675" cy="557672"/>
        </a:xfrm>
        <a:prstGeom prst="chevr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5</a:t>
          </a:r>
        </a:p>
      </dsp:txBody>
      <dsp:txXfrm rot="-5400000">
        <a:off x="1" y="3070232"/>
        <a:ext cx="557672" cy="239003"/>
      </dsp:txXfrm>
    </dsp:sp>
    <dsp:sp modelId="{947FFC25-29DA-4EAD-B9A8-C6C4CABD8F39}">
      <dsp:nvSpPr>
        <dsp:cNvPr id="0" name=""/>
        <dsp:cNvSpPr/>
      </dsp:nvSpPr>
      <dsp:spPr>
        <a:xfrm rot="5400000">
          <a:off x="2489394" y="85967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Use Cases</a:t>
          </a:r>
        </a:p>
      </dsp:txBody>
      <dsp:txXfrm rot="-5400000">
        <a:off x="582951" y="2816676"/>
        <a:ext cx="4330724" cy="467280"/>
      </dsp:txXfrm>
    </dsp:sp>
    <dsp:sp modelId="{4A385A66-32A9-46B6-ACF3-FF15624859B2}">
      <dsp:nvSpPr>
        <dsp:cNvPr id="0" name=""/>
        <dsp:cNvSpPr/>
      </dsp:nvSpPr>
      <dsp:spPr>
        <a:xfrm rot="5400000">
          <a:off x="-119501" y="3608049"/>
          <a:ext cx="796675" cy="557672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6 </a:t>
          </a:r>
        </a:p>
      </dsp:txBody>
      <dsp:txXfrm rot="-5400000">
        <a:off x="1" y="3767383"/>
        <a:ext cx="557672" cy="239003"/>
      </dsp:txXfrm>
    </dsp:sp>
    <dsp:sp modelId="{559F3A90-EC26-425C-B674-B1328989E018}">
      <dsp:nvSpPr>
        <dsp:cNvPr id="0" name=""/>
        <dsp:cNvSpPr/>
      </dsp:nvSpPr>
      <dsp:spPr>
        <a:xfrm rot="5400000">
          <a:off x="2489394" y="155682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alibri" pitchFamily="34" charset="0"/>
              <a:cs typeface="Calibri" pitchFamily="34" charset="0"/>
            </a:rPr>
            <a:t>Conclusion 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82951" y="3513827"/>
        <a:ext cx="4330724" cy="467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4DFB-95A1-4A13-9112-98A362C2E9D4}">
      <dsp:nvSpPr>
        <dsp:cNvPr id="0" name=""/>
        <dsp:cNvSpPr/>
      </dsp:nvSpPr>
      <dsp:spPr>
        <a:xfrm rot="5400000">
          <a:off x="-119501" y="122295"/>
          <a:ext cx="796675" cy="55767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281629"/>
        <a:ext cx="557672" cy="239003"/>
      </dsp:txXfrm>
    </dsp:sp>
    <dsp:sp modelId="{58BD39FE-17DA-4A64-BE20-A2D17B59C12B}">
      <dsp:nvSpPr>
        <dsp:cNvPr id="0" name=""/>
        <dsp:cNvSpPr/>
      </dsp:nvSpPr>
      <dsp:spPr>
        <a:xfrm rot="5400000">
          <a:off x="2489394" y="-1928927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Introduction</a:t>
          </a:r>
        </a:p>
      </dsp:txBody>
      <dsp:txXfrm rot="-5400000">
        <a:off x="582951" y="28074"/>
        <a:ext cx="4330724" cy="467280"/>
      </dsp:txXfrm>
    </dsp:sp>
    <dsp:sp modelId="{5143DCB8-C7A7-4611-92B6-7A3D0927DB7F}">
      <dsp:nvSpPr>
        <dsp:cNvPr id="0" name=""/>
        <dsp:cNvSpPr/>
      </dsp:nvSpPr>
      <dsp:spPr>
        <a:xfrm rot="5400000">
          <a:off x="-119501" y="819446"/>
          <a:ext cx="796675" cy="557672"/>
        </a:xfrm>
        <a:prstGeom prst="chevr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978780"/>
        <a:ext cx="557672" cy="239003"/>
      </dsp:txXfrm>
    </dsp:sp>
    <dsp:sp modelId="{7DD3D26B-3B3F-43F1-9B73-9C55C6880D05}">
      <dsp:nvSpPr>
        <dsp:cNvPr id="0" name=""/>
        <dsp:cNvSpPr/>
      </dsp:nvSpPr>
      <dsp:spPr>
        <a:xfrm rot="5400000">
          <a:off x="2489394" y="-123177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Deep Learning Tool</a:t>
          </a:r>
        </a:p>
      </dsp:txBody>
      <dsp:txXfrm rot="-5400000">
        <a:off x="582951" y="725225"/>
        <a:ext cx="4330724" cy="467280"/>
      </dsp:txXfrm>
    </dsp:sp>
    <dsp:sp modelId="{7298CE1C-8C10-4CAF-A949-3A414378B406}">
      <dsp:nvSpPr>
        <dsp:cNvPr id="0" name=""/>
        <dsp:cNvSpPr/>
      </dsp:nvSpPr>
      <dsp:spPr>
        <a:xfrm rot="5400000">
          <a:off x="-119501" y="1516597"/>
          <a:ext cx="796675" cy="557672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1675931"/>
        <a:ext cx="557672" cy="239003"/>
      </dsp:txXfrm>
    </dsp:sp>
    <dsp:sp modelId="{FA00B8BA-48EA-40C8-A40B-B188AD54C8DF}">
      <dsp:nvSpPr>
        <dsp:cNvPr id="0" name=""/>
        <dsp:cNvSpPr/>
      </dsp:nvSpPr>
      <dsp:spPr>
        <a:xfrm rot="5400000">
          <a:off x="2489394" y="-534625"/>
          <a:ext cx="517838" cy="43812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latin typeface="Calibri" pitchFamily="34" charset="0"/>
              <a:cs typeface="Calibri" pitchFamily="34" charset="0"/>
            </a:rPr>
            <a:t>FaceNet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57673" y="1422375"/>
        <a:ext cx="4356003" cy="467280"/>
      </dsp:txXfrm>
    </dsp:sp>
    <dsp:sp modelId="{D63CCDED-CDC9-4F94-A1D3-F40CB4617BA3}">
      <dsp:nvSpPr>
        <dsp:cNvPr id="0" name=""/>
        <dsp:cNvSpPr/>
      </dsp:nvSpPr>
      <dsp:spPr>
        <a:xfrm rot="5400000">
          <a:off x="-119501" y="2213748"/>
          <a:ext cx="796675" cy="557672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4</a:t>
          </a:r>
        </a:p>
      </dsp:txBody>
      <dsp:txXfrm rot="-5400000">
        <a:off x="1" y="2373082"/>
        <a:ext cx="557672" cy="239003"/>
      </dsp:txXfrm>
    </dsp:sp>
    <dsp:sp modelId="{615024E9-312C-4899-9CC1-600E839EA7A4}">
      <dsp:nvSpPr>
        <dsp:cNvPr id="0" name=""/>
        <dsp:cNvSpPr/>
      </dsp:nvSpPr>
      <dsp:spPr>
        <a:xfrm rot="5400000">
          <a:off x="2489394" y="162525"/>
          <a:ext cx="517838" cy="4381282"/>
        </a:xfrm>
        <a:prstGeom prst="round2Diag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Implementation</a:t>
          </a:r>
        </a:p>
      </dsp:txBody>
      <dsp:txXfrm rot="-5400000">
        <a:off x="582951" y="2119526"/>
        <a:ext cx="4330724" cy="467280"/>
      </dsp:txXfrm>
    </dsp:sp>
    <dsp:sp modelId="{A72765CC-602B-4311-BE4F-A9F91E017682}">
      <dsp:nvSpPr>
        <dsp:cNvPr id="0" name=""/>
        <dsp:cNvSpPr/>
      </dsp:nvSpPr>
      <dsp:spPr>
        <a:xfrm rot="5400000">
          <a:off x="-119501" y="2910898"/>
          <a:ext cx="796675" cy="557672"/>
        </a:xfrm>
        <a:prstGeom prst="chevr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5</a:t>
          </a:r>
        </a:p>
      </dsp:txBody>
      <dsp:txXfrm rot="-5400000">
        <a:off x="1" y="3070232"/>
        <a:ext cx="557672" cy="239003"/>
      </dsp:txXfrm>
    </dsp:sp>
    <dsp:sp modelId="{947FFC25-29DA-4EAD-B9A8-C6C4CABD8F39}">
      <dsp:nvSpPr>
        <dsp:cNvPr id="0" name=""/>
        <dsp:cNvSpPr/>
      </dsp:nvSpPr>
      <dsp:spPr>
        <a:xfrm rot="5400000">
          <a:off x="2489394" y="85967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Use Cases</a:t>
          </a:r>
        </a:p>
      </dsp:txBody>
      <dsp:txXfrm rot="-5400000">
        <a:off x="582951" y="2816676"/>
        <a:ext cx="4330724" cy="467280"/>
      </dsp:txXfrm>
    </dsp:sp>
    <dsp:sp modelId="{4A385A66-32A9-46B6-ACF3-FF15624859B2}">
      <dsp:nvSpPr>
        <dsp:cNvPr id="0" name=""/>
        <dsp:cNvSpPr/>
      </dsp:nvSpPr>
      <dsp:spPr>
        <a:xfrm rot="5400000">
          <a:off x="-119501" y="3608049"/>
          <a:ext cx="796675" cy="557672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6 </a:t>
          </a:r>
        </a:p>
      </dsp:txBody>
      <dsp:txXfrm rot="-5400000">
        <a:off x="1" y="3767383"/>
        <a:ext cx="557672" cy="239003"/>
      </dsp:txXfrm>
    </dsp:sp>
    <dsp:sp modelId="{559F3A90-EC26-425C-B674-B1328989E018}">
      <dsp:nvSpPr>
        <dsp:cNvPr id="0" name=""/>
        <dsp:cNvSpPr/>
      </dsp:nvSpPr>
      <dsp:spPr>
        <a:xfrm rot="5400000">
          <a:off x="2489394" y="155682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alibri" pitchFamily="34" charset="0"/>
              <a:cs typeface="Calibri" pitchFamily="34" charset="0"/>
            </a:rPr>
            <a:t>Conclusion 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82951" y="3513827"/>
        <a:ext cx="4330724" cy="4672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4DFB-95A1-4A13-9112-98A362C2E9D4}">
      <dsp:nvSpPr>
        <dsp:cNvPr id="0" name=""/>
        <dsp:cNvSpPr/>
      </dsp:nvSpPr>
      <dsp:spPr>
        <a:xfrm rot="5400000">
          <a:off x="-119501" y="122295"/>
          <a:ext cx="796675" cy="55767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281629"/>
        <a:ext cx="557672" cy="239003"/>
      </dsp:txXfrm>
    </dsp:sp>
    <dsp:sp modelId="{58BD39FE-17DA-4A64-BE20-A2D17B59C12B}">
      <dsp:nvSpPr>
        <dsp:cNvPr id="0" name=""/>
        <dsp:cNvSpPr/>
      </dsp:nvSpPr>
      <dsp:spPr>
        <a:xfrm rot="5400000">
          <a:off x="2489394" y="-1928927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Introduction</a:t>
          </a:r>
        </a:p>
      </dsp:txBody>
      <dsp:txXfrm rot="-5400000">
        <a:off x="582951" y="28074"/>
        <a:ext cx="4330724" cy="467280"/>
      </dsp:txXfrm>
    </dsp:sp>
    <dsp:sp modelId="{5143DCB8-C7A7-4611-92B6-7A3D0927DB7F}">
      <dsp:nvSpPr>
        <dsp:cNvPr id="0" name=""/>
        <dsp:cNvSpPr/>
      </dsp:nvSpPr>
      <dsp:spPr>
        <a:xfrm rot="5400000">
          <a:off x="-119501" y="819446"/>
          <a:ext cx="796675" cy="557672"/>
        </a:xfrm>
        <a:prstGeom prst="chevr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978780"/>
        <a:ext cx="557672" cy="239003"/>
      </dsp:txXfrm>
    </dsp:sp>
    <dsp:sp modelId="{7DD3D26B-3B3F-43F1-9B73-9C55C6880D05}">
      <dsp:nvSpPr>
        <dsp:cNvPr id="0" name=""/>
        <dsp:cNvSpPr/>
      </dsp:nvSpPr>
      <dsp:spPr>
        <a:xfrm rot="5400000">
          <a:off x="2489394" y="-123177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Deep Learning Tool</a:t>
          </a:r>
        </a:p>
      </dsp:txBody>
      <dsp:txXfrm rot="-5400000">
        <a:off x="582951" y="725225"/>
        <a:ext cx="4330724" cy="467280"/>
      </dsp:txXfrm>
    </dsp:sp>
    <dsp:sp modelId="{7298CE1C-8C10-4CAF-A949-3A414378B406}">
      <dsp:nvSpPr>
        <dsp:cNvPr id="0" name=""/>
        <dsp:cNvSpPr/>
      </dsp:nvSpPr>
      <dsp:spPr>
        <a:xfrm rot="5400000">
          <a:off x="-119501" y="1516597"/>
          <a:ext cx="796675" cy="557672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1675931"/>
        <a:ext cx="557672" cy="239003"/>
      </dsp:txXfrm>
    </dsp:sp>
    <dsp:sp modelId="{FA00B8BA-48EA-40C8-A40B-B188AD54C8DF}">
      <dsp:nvSpPr>
        <dsp:cNvPr id="0" name=""/>
        <dsp:cNvSpPr/>
      </dsp:nvSpPr>
      <dsp:spPr>
        <a:xfrm rot="5400000">
          <a:off x="2489394" y="-534625"/>
          <a:ext cx="517838" cy="43812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latin typeface="Calibri" pitchFamily="34" charset="0"/>
              <a:cs typeface="Calibri" pitchFamily="34" charset="0"/>
            </a:rPr>
            <a:t>FaceNet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57673" y="1422375"/>
        <a:ext cx="4356003" cy="467280"/>
      </dsp:txXfrm>
    </dsp:sp>
    <dsp:sp modelId="{D63CCDED-CDC9-4F94-A1D3-F40CB4617BA3}">
      <dsp:nvSpPr>
        <dsp:cNvPr id="0" name=""/>
        <dsp:cNvSpPr/>
      </dsp:nvSpPr>
      <dsp:spPr>
        <a:xfrm rot="5400000">
          <a:off x="-119501" y="2213748"/>
          <a:ext cx="796675" cy="557672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4</a:t>
          </a:r>
        </a:p>
      </dsp:txBody>
      <dsp:txXfrm rot="-5400000">
        <a:off x="1" y="2373082"/>
        <a:ext cx="557672" cy="239003"/>
      </dsp:txXfrm>
    </dsp:sp>
    <dsp:sp modelId="{615024E9-312C-4899-9CC1-600E839EA7A4}">
      <dsp:nvSpPr>
        <dsp:cNvPr id="0" name=""/>
        <dsp:cNvSpPr/>
      </dsp:nvSpPr>
      <dsp:spPr>
        <a:xfrm rot="5400000">
          <a:off x="2489394" y="16252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Implementation</a:t>
          </a:r>
        </a:p>
      </dsp:txBody>
      <dsp:txXfrm rot="-5400000">
        <a:off x="582951" y="2119526"/>
        <a:ext cx="4330724" cy="467280"/>
      </dsp:txXfrm>
    </dsp:sp>
    <dsp:sp modelId="{A72765CC-602B-4311-BE4F-A9F91E017682}">
      <dsp:nvSpPr>
        <dsp:cNvPr id="0" name=""/>
        <dsp:cNvSpPr/>
      </dsp:nvSpPr>
      <dsp:spPr>
        <a:xfrm rot="5400000">
          <a:off x="-119501" y="2910898"/>
          <a:ext cx="796675" cy="557672"/>
        </a:xfrm>
        <a:prstGeom prst="chevr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5</a:t>
          </a:r>
        </a:p>
      </dsp:txBody>
      <dsp:txXfrm rot="-5400000">
        <a:off x="1" y="3070232"/>
        <a:ext cx="557672" cy="239003"/>
      </dsp:txXfrm>
    </dsp:sp>
    <dsp:sp modelId="{947FFC25-29DA-4EAD-B9A8-C6C4CABD8F39}">
      <dsp:nvSpPr>
        <dsp:cNvPr id="0" name=""/>
        <dsp:cNvSpPr/>
      </dsp:nvSpPr>
      <dsp:spPr>
        <a:xfrm rot="5400000">
          <a:off x="2489394" y="859675"/>
          <a:ext cx="517838" cy="4381282"/>
        </a:xfrm>
        <a:prstGeom prst="round2Diag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Use Cases</a:t>
          </a:r>
        </a:p>
      </dsp:txBody>
      <dsp:txXfrm rot="-5400000">
        <a:off x="582951" y="2816676"/>
        <a:ext cx="4330724" cy="467280"/>
      </dsp:txXfrm>
    </dsp:sp>
    <dsp:sp modelId="{4A385A66-32A9-46B6-ACF3-FF15624859B2}">
      <dsp:nvSpPr>
        <dsp:cNvPr id="0" name=""/>
        <dsp:cNvSpPr/>
      </dsp:nvSpPr>
      <dsp:spPr>
        <a:xfrm rot="5400000">
          <a:off x="-119501" y="3608049"/>
          <a:ext cx="796675" cy="557672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6 </a:t>
          </a:r>
        </a:p>
      </dsp:txBody>
      <dsp:txXfrm rot="-5400000">
        <a:off x="1" y="3767383"/>
        <a:ext cx="557672" cy="239003"/>
      </dsp:txXfrm>
    </dsp:sp>
    <dsp:sp modelId="{559F3A90-EC26-425C-B674-B1328989E018}">
      <dsp:nvSpPr>
        <dsp:cNvPr id="0" name=""/>
        <dsp:cNvSpPr/>
      </dsp:nvSpPr>
      <dsp:spPr>
        <a:xfrm rot="5400000">
          <a:off x="2489394" y="155682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>
              <a:latin typeface="Calibri" pitchFamily="34" charset="0"/>
              <a:cs typeface="Calibri" pitchFamily="34" charset="0"/>
            </a:rPr>
            <a:t>Conclusion 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82951" y="3513827"/>
        <a:ext cx="4330724" cy="4672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E4DFB-95A1-4A13-9112-98A362C2E9D4}">
      <dsp:nvSpPr>
        <dsp:cNvPr id="0" name=""/>
        <dsp:cNvSpPr/>
      </dsp:nvSpPr>
      <dsp:spPr>
        <a:xfrm rot="5400000">
          <a:off x="-119501" y="122295"/>
          <a:ext cx="796675" cy="55767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1</a:t>
          </a:r>
        </a:p>
      </dsp:txBody>
      <dsp:txXfrm rot="-5400000">
        <a:off x="1" y="281629"/>
        <a:ext cx="557672" cy="239003"/>
      </dsp:txXfrm>
    </dsp:sp>
    <dsp:sp modelId="{58BD39FE-17DA-4A64-BE20-A2D17B59C12B}">
      <dsp:nvSpPr>
        <dsp:cNvPr id="0" name=""/>
        <dsp:cNvSpPr/>
      </dsp:nvSpPr>
      <dsp:spPr>
        <a:xfrm rot="5400000">
          <a:off x="2489394" y="-1928927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Introduction</a:t>
          </a:r>
        </a:p>
      </dsp:txBody>
      <dsp:txXfrm rot="-5400000">
        <a:off x="582951" y="28074"/>
        <a:ext cx="4330724" cy="467280"/>
      </dsp:txXfrm>
    </dsp:sp>
    <dsp:sp modelId="{5143DCB8-C7A7-4611-92B6-7A3D0927DB7F}">
      <dsp:nvSpPr>
        <dsp:cNvPr id="0" name=""/>
        <dsp:cNvSpPr/>
      </dsp:nvSpPr>
      <dsp:spPr>
        <a:xfrm rot="5400000">
          <a:off x="-119501" y="819446"/>
          <a:ext cx="796675" cy="557672"/>
        </a:xfrm>
        <a:prstGeom prst="chevron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2</a:t>
          </a:r>
        </a:p>
      </dsp:txBody>
      <dsp:txXfrm rot="-5400000">
        <a:off x="1" y="978780"/>
        <a:ext cx="557672" cy="239003"/>
      </dsp:txXfrm>
    </dsp:sp>
    <dsp:sp modelId="{7DD3D26B-3B3F-43F1-9B73-9C55C6880D05}">
      <dsp:nvSpPr>
        <dsp:cNvPr id="0" name=""/>
        <dsp:cNvSpPr/>
      </dsp:nvSpPr>
      <dsp:spPr>
        <a:xfrm rot="5400000">
          <a:off x="2489394" y="-1231776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Deep Learning Tool</a:t>
          </a:r>
        </a:p>
      </dsp:txBody>
      <dsp:txXfrm rot="-5400000">
        <a:off x="582951" y="725225"/>
        <a:ext cx="4330724" cy="467280"/>
      </dsp:txXfrm>
    </dsp:sp>
    <dsp:sp modelId="{7298CE1C-8C10-4CAF-A949-3A414378B406}">
      <dsp:nvSpPr>
        <dsp:cNvPr id="0" name=""/>
        <dsp:cNvSpPr/>
      </dsp:nvSpPr>
      <dsp:spPr>
        <a:xfrm rot="5400000">
          <a:off x="-119501" y="1516597"/>
          <a:ext cx="796675" cy="557672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3</a:t>
          </a:r>
        </a:p>
      </dsp:txBody>
      <dsp:txXfrm rot="-5400000">
        <a:off x="1" y="1675931"/>
        <a:ext cx="557672" cy="239003"/>
      </dsp:txXfrm>
    </dsp:sp>
    <dsp:sp modelId="{FA00B8BA-48EA-40C8-A40B-B188AD54C8DF}">
      <dsp:nvSpPr>
        <dsp:cNvPr id="0" name=""/>
        <dsp:cNvSpPr/>
      </dsp:nvSpPr>
      <dsp:spPr>
        <a:xfrm rot="5400000">
          <a:off x="2489394" y="-534625"/>
          <a:ext cx="517838" cy="43812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 err="1">
              <a:latin typeface="Calibri" pitchFamily="34" charset="0"/>
              <a:cs typeface="Calibri" pitchFamily="34" charset="0"/>
            </a:rPr>
            <a:t>FaceNet</a:t>
          </a:r>
          <a:endParaRPr lang="en-US" sz="2600" kern="1200" dirty="0">
            <a:latin typeface="Calibri" pitchFamily="34" charset="0"/>
            <a:cs typeface="Calibri" pitchFamily="34" charset="0"/>
          </a:endParaRPr>
        </a:p>
      </dsp:txBody>
      <dsp:txXfrm rot="-5400000">
        <a:off x="557673" y="1422375"/>
        <a:ext cx="4356003" cy="467280"/>
      </dsp:txXfrm>
    </dsp:sp>
    <dsp:sp modelId="{D63CCDED-CDC9-4F94-A1D3-F40CB4617BA3}">
      <dsp:nvSpPr>
        <dsp:cNvPr id="0" name=""/>
        <dsp:cNvSpPr/>
      </dsp:nvSpPr>
      <dsp:spPr>
        <a:xfrm rot="5400000">
          <a:off x="-119501" y="2213748"/>
          <a:ext cx="796675" cy="557672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4</a:t>
          </a:r>
        </a:p>
      </dsp:txBody>
      <dsp:txXfrm rot="-5400000">
        <a:off x="1" y="2373082"/>
        <a:ext cx="557672" cy="239003"/>
      </dsp:txXfrm>
    </dsp:sp>
    <dsp:sp modelId="{615024E9-312C-4899-9CC1-600E839EA7A4}">
      <dsp:nvSpPr>
        <dsp:cNvPr id="0" name=""/>
        <dsp:cNvSpPr/>
      </dsp:nvSpPr>
      <dsp:spPr>
        <a:xfrm rot="5400000">
          <a:off x="2489394" y="16252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Implementation</a:t>
          </a:r>
        </a:p>
      </dsp:txBody>
      <dsp:txXfrm rot="-5400000">
        <a:off x="582951" y="2119526"/>
        <a:ext cx="4330724" cy="467280"/>
      </dsp:txXfrm>
    </dsp:sp>
    <dsp:sp modelId="{A72765CC-602B-4311-BE4F-A9F91E017682}">
      <dsp:nvSpPr>
        <dsp:cNvPr id="0" name=""/>
        <dsp:cNvSpPr/>
      </dsp:nvSpPr>
      <dsp:spPr>
        <a:xfrm rot="5400000">
          <a:off x="-119501" y="2910898"/>
          <a:ext cx="796675" cy="557672"/>
        </a:xfrm>
        <a:prstGeom prst="chevr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5</a:t>
          </a:r>
        </a:p>
      </dsp:txBody>
      <dsp:txXfrm rot="-5400000">
        <a:off x="1" y="3070232"/>
        <a:ext cx="557672" cy="239003"/>
      </dsp:txXfrm>
    </dsp:sp>
    <dsp:sp modelId="{947FFC25-29DA-4EAD-B9A8-C6C4CABD8F39}">
      <dsp:nvSpPr>
        <dsp:cNvPr id="0" name=""/>
        <dsp:cNvSpPr/>
      </dsp:nvSpPr>
      <dsp:spPr>
        <a:xfrm rot="5400000">
          <a:off x="2489394" y="859675"/>
          <a:ext cx="517838" cy="4381282"/>
        </a:xfrm>
        <a:prstGeom prst="round2Diag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Use Cases</a:t>
          </a:r>
        </a:p>
      </dsp:txBody>
      <dsp:txXfrm rot="-5400000">
        <a:off x="582951" y="2816676"/>
        <a:ext cx="4330724" cy="467280"/>
      </dsp:txXfrm>
    </dsp:sp>
    <dsp:sp modelId="{4A385A66-32A9-46B6-ACF3-FF15624859B2}">
      <dsp:nvSpPr>
        <dsp:cNvPr id="0" name=""/>
        <dsp:cNvSpPr/>
      </dsp:nvSpPr>
      <dsp:spPr>
        <a:xfrm rot="5400000">
          <a:off x="-119501" y="3608049"/>
          <a:ext cx="796675" cy="557672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Calibri" pitchFamily="34" charset="0"/>
              <a:cs typeface="Calibri" pitchFamily="34" charset="0"/>
            </a:rPr>
            <a:t>6 </a:t>
          </a:r>
        </a:p>
      </dsp:txBody>
      <dsp:txXfrm rot="-5400000">
        <a:off x="1" y="3767383"/>
        <a:ext cx="557672" cy="239003"/>
      </dsp:txXfrm>
    </dsp:sp>
    <dsp:sp modelId="{559F3A90-EC26-425C-B674-B1328989E018}">
      <dsp:nvSpPr>
        <dsp:cNvPr id="0" name=""/>
        <dsp:cNvSpPr/>
      </dsp:nvSpPr>
      <dsp:spPr>
        <a:xfrm rot="5400000">
          <a:off x="2489394" y="1556826"/>
          <a:ext cx="517838" cy="4381282"/>
        </a:xfrm>
        <a:prstGeom prst="round2DiagRect">
          <a:avLst/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>
              <a:latin typeface="Calibri" pitchFamily="34" charset="0"/>
              <a:cs typeface="Calibri" pitchFamily="34" charset="0"/>
            </a:rPr>
            <a:t>Conclusion </a:t>
          </a:r>
        </a:p>
      </dsp:txBody>
      <dsp:txXfrm rot="-5400000">
        <a:off x="582951" y="3513827"/>
        <a:ext cx="4330724" cy="467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EA08D-0BA3-45D4-9282-941ADE347B6F}" type="datetimeFigureOut">
              <a:rPr lang="en-US" smtClean="0"/>
              <a:t>3/12/2019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8C6E2-7AFD-4FFC-AD63-740797C7B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8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Relationship Id="rId6" Type="http://schemas.openxmlformats.org/officeDocument/2006/relationships/hyperlink" Target="https://en.wikipedia.org/wiki/Euclidean_space" TargetMode="External" /><Relationship Id="rId5" Type="http://schemas.openxmlformats.org/officeDocument/2006/relationships/hyperlink" Target="http://www.cbsr.ia.ac.cn/english/CASIA-WebFace-Database.html" TargetMode="Externa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11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76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75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u="sng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This process of training a convolutional neural network to output face </a:t>
                </a:r>
                <a:r>
                  <a:rPr lang="en-US" dirty="0" err="1" smtClean="0"/>
                  <a:t>embeddings</a:t>
                </a:r>
                <a:r>
                  <a:rPr lang="en-US" dirty="0" smtClean="0"/>
                  <a:t> requires a lot of data and computer power.</a:t>
                </a:r>
                <a:endParaRPr lang="en-US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 </a:t>
                </a:r>
                <a:r>
                  <a:rPr lang="en-US" sz="120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CASIA-</a:t>
                </a:r>
                <a:r>
                  <a:rPr lang="en-US" sz="1200" u="none" strike="noStrike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5"/>
                  </a:rPr>
                  <a:t>WebFace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Cambria Math"/>
                    <a:ea typeface="+mn-ea"/>
                    <a:cs typeface="+mn-cs"/>
                  </a:rPr>
                  <a:t>〖^([5])〗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dataset has been used for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training. The training set should contain </a:t>
                </a:r>
                <a:r>
                  <a:rPr lang="en-US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multiple pictures of the same person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(to have the pairs A and P), then once the model is trained, we’ll be able to recognize a person with only one picture</a:t>
                </a:r>
                <a:endParaRPr lang="en-US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database is released for research and educational purposes.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This training set consists of total of 453 453 images over 10 575 identities after face detection.</a:t>
                </a:r>
                <a:r>
                  <a:rPr lang="en-US" sz="1200" u="sng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r>
                  <a:rPr lang="en-US" sz="1200" b="0" i="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FaceNet</a:t>
                </a:r>
                <a:r>
                  <a:rPr 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a neural network that learns a mapping from face images to a compact </a:t>
                </a:r>
                <a:r>
                  <a:rPr lang="en-US" sz="1200" b="0" i="0" u="none" strike="noStrike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  <a:hlinkClick r:id="rId6"/>
                  </a:rPr>
                  <a:t>Euclidean space</a:t>
                </a:r>
                <a:r>
                  <a:rPr 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 where distances correspond to a measure of face similarity. That is to say, the more similar two face images are the lesser the distance between them.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FaceNet</a:t>
                </a:r>
                <a:r>
                  <a:rPr lang="en-US" dirty="0" smtClean="0"/>
                  <a:t> is a neural network that learns a mapping from face images to a compact </a:t>
                </a:r>
                <a:r>
                  <a:rPr lang="en-US" dirty="0" smtClean="0">
                    <a:hlinkClick r:id="rId6"/>
                  </a:rPr>
                  <a:t>Euclidean space</a:t>
                </a:r>
                <a:r>
                  <a:rPr lang="en-US" dirty="0" smtClean="0"/>
                  <a:t> where distances correspond to a measure of face similarity. That is to say, the more similar two face images are the lesser the distance between them.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err="1" smtClean="0"/>
                  <a:t>FaceNet</a:t>
                </a:r>
                <a:r>
                  <a:rPr lang="en-US" dirty="0" smtClean="0"/>
                  <a:t> is a Deep Convolutional Siamese Neural Network. The new Term here is Siamese . So What is a Siamese Network ? A Siamese Network is a type of neural network architecture that learns how to differentiate between two inputs. This allows them to learn which images are similar and which are not.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en-US" dirty="0" smtClean="0"/>
                  <a:t> </a:t>
                </a:r>
              </a:p>
              <a:p>
                <a:pPr marL="241300" indent="-228600">
                  <a:lnSpc>
                    <a:spcPct val="100000"/>
                  </a:lnSpc>
                  <a:spcBef>
                    <a:spcPts val="380"/>
                  </a:spcBef>
                  <a:buChar char="•"/>
                  <a:tabLst>
                    <a:tab pos="241935" algn="l"/>
                  </a:tabLst>
                </a:pPr>
                <a:r>
                  <a:rPr lang="en-US" sz="2800" spc="-145" dirty="0" smtClean="0">
                    <a:latin typeface="Arial"/>
                    <a:cs typeface="Arial"/>
                  </a:rPr>
                  <a:t>22</a:t>
                </a:r>
                <a:r>
                  <a:rPr lang="en-US" sz="2800" spc="-130" dirty="0" smtClean="0">
                    <a:latin typeface="Arial"/>
                    <a:cs typeface="Arial"/>
                  </a:rPr>
                  <a:t> </a:t>
                </a:r>
                <a:r>
                  <a:rPr lang="en-US" sz="2800" spc="-140" dirty="0" smtClean="0">
                    <a:latin typeface="Arial"/>
                    <a:cs typeface="Arial"/>
                  </a:rPr>
                  <a:t>layers:</a:t>
                </a:r>
                <a:endParaRPr lang="en-US" sz="2800" dirty="0" smtClean="0">
                  <a:latin typeface="Arial"/>
                  <a:cs typeface="Arial"/>
                </a:endParaRPr>
              </a:p>
              <a:p>
                <a:pPr marL="709930" lvl="1" indent="-240029">
                  <a:lnSpc>
                    <a:spcPct val="100000"/>
                  </a:lnSpc>
                  <a:spcBef>
                    <a:spcPts val="245"/>
                  </a:spcBef>
                  <a:buSzPct val="95833"/>
                  <a:buFont typeface="Wingdings"/>
                  <a:buChar char=""/>
                  <a:tabLst>
                    <a:tab pos="710565" algn="l"/>
                  </a:tabLst>
                </a:pPr>
                <a:r>
                  <a:rPr lang="en-US" sz="2400" spc="-120" dirty="0" smtClean="0">
                    <a:latin typeface="Arial"/>
                    <a:cs typeface="Arial"/>
                  </a:rPr>
                  <a:t>11</a:t>
                </a:r>
                <a:r>
                  <a:rPr lang="en-US" sz="2400" spc="-140" dirty="0" smtClean="0">
                    <a:latin typeface="Arial"/>
                    <a:cs typeface="Arial"/>
                  </a:rPr>
                  <a:t> </a:t>
                </a:r>
                <a:r>
                  <a:rPr lang="en-US" sz="2400" spc="-85" dirty="0" smtClean="0">
                    <a:latin typeface="Arial"/>
                    <a:cs typeface="Arial"/>
                  </a:rPr>
                  <a:t>convolutions</a:t>
                </a:r>
                <a:endParaRPr lang="en-US" sz="2400" dirty="0" smtClean="0">
                  <a:latin typeface="Arial"/>
                  <a:cs typeface="Arial"/>
                </a:endParaRPr>
              </a:p>
              <a:p>
                <a:pPr marL="709930" lvl="1" indent="-240029">
                  <a:lnSpc>
                    <a:spcPct val="100000"/>
                  </a:lnSpc>
                  <a:spcBef>
                    <a:spcPts val="219"/>
                  </a:spcBef>
                  <a:buSzPct val="95833"/>
                  <a:buFont typeface="Wingdings"/>
                  <a:buChar char=""/>
                  <a:tabLst>
                    <a:tab pos="710565" algn="l"/>
                  </a:tabLst>
                </a:pPr>
                <a:r>
                  <a:rPr lang="en-US" sz="2400" spc="-120" dirty="0" smtClean="0">
                    <a:latin typeface="Arial"/>
                    <a:cs typeface="Arial"/>
                  </a:rPr>
                  <a:t>3</a:t>
                </a:r>
                <a:r>
                  <a:rPr lang="en-US" sz="2400" spc="-145" dirty="0" smtClean="0">
                    <a:latin typeface="Arial"/>
                    <a:cs typeface="Arial"/>
                  </a:rPr>
                  <a:t> </a:t>
                </a:r>
                <a:r>
                  <a:rPr lang="en-US" sz="2400" spc="-80" dirty="0" smtClean="0">
                    <a:latin typeface="Arial"/>
                    <a:cs typeface="Arial"/>
                  </a:rPr>
                  <a:t>normalizations</a:t>
                </a:r>
                <a:endParaRPr lang="en-US" sz="2400" dirty="0" smtClean="0">
                  <a:latin typeface="Arial"/>
                  <a:cs typeface="Arial"/>
                </a:endParaRPr>
              </a:p>
              <a:p>
                <a:pPr marL="709930" lvl="1" indent="-240029">
                  <a:lnSpc>
                    <a:spcPct val="100000"/>
                  </a:lnSpc>
                  <a:spcBef>
                    <a:spcPts val="200"/>
                  </a:spcBef>
                  <a:buSzPct val="95833"/>
                  <a:buFont typeface="Wingdings"/>
                  <a:buChar char=""/>
                  <a:tabLst>
                    <a:tab pos="710565" algn="l"/>
                  </a:tabLst>
                </a:pPr>
                <a:r>
                  <a:rPr lang="en-US" sz="2400" spc="-120" dirty="0" smtClean="0">
                    <a:latin typeface="Arial"/>
                    <a:cs typeface="Arial"/>
                  </a:rPr>
                  <a:t>4</a:t>
                </a:r>
                <a:r>
                  <a:rPr lang="en-US" sz="2400" spc="-140" dirty="0" smtClean="0">
                    <a:latin typeface="Arial"/>
                    <a:cs typeface="Arial"/>
                  </a:rPr>
                  <a:t> </a:t>
                </a:r>
                <a:r>
                  <a:rPr lang="en-US" sz="2400" spc="-95" dirty="0" smtClean="0">
                    <a:latin typeface="Arial"/>
                    <a:cs typeface="Arial"/>
                  </a:rPr>
                  <a:t>max-pooling</a:t>
                </a:r>
                <a:endParaRPr lang="en-US" sz="2400" dirty="0" smtClean="0">
                  <a:latin typeface="Arial"/>
                  <a:cs typeface="Arial"/>
                </a:endParaRPr>
              </a:p>
              <a:p>
                <a:pPr marL="709930" lvl="1" indent="-240029">
                  <a:lnSpc>
                    <a:spcPct val="100000"/>
                  </a:lnSpc>
                  <a:spcBef>
                    <a:spcPts val="219"/>
                  </a:spcBef>
                  <a:buSzPct val="95833"/>
                  <a:buFont typeface="Wingdings"/>
                  <a:buChar char=""/>
                  <a:tabLst>
                    <a:tab pos="710565" algn="l"/>
                  </a:tabLst>
                </a:pPr>
                <a:r>
                  <a:rPr lang="en-US" sz="2400" spc="-120" dirty="0" smtClean="0">
                    <a:latin typeface="Arial"/>
                    <a:cs typeface="Arial"/>
                  </a:rPr>
                  <a:t>1</a:t>
                </a:r>
                <a:r>
                  <a:rPr lang="en-US" sz="2400" spc="-140" dirty="0" smtClean="0">
                    <a:latin typeface="Arial"/>
                    <a:cs typeface="Arial"/>
                  </a:rPr>
                  <a:t> </a:t>
                </a:r>
                <a:r>
                  <a:rPr lang="en-US" sz="2400" spc="-85" dirty="0" smtClean="0">
                    <a:latin typeface="Arial"/>
                    <a:cs typeface="Arial"/>
                  </a:rPr>
                  <a:t>concatenation</a:t>
                </a:r>
                <a:endParaRPr lang="en-US" sz="2400" dirty="0" smtClean="0">
                  <a:latin typeface="Arial"/>
                  <a:cs typeface="Arial"/>
                </a:endParaRPr>
              </a:p>
              <a:p>
                <a:pPr marL="709930" lvl="1" indent="-240029">
                  <a:lnSpc>
                    <a:spcPct val="100000"/>
                  </a:lnSpc>
                  <a:spcBef>
                    <a:spcPts val="215"/>
                  </a:spcBef>
                  <a:buSzPct val="95833"/>
                  <a:buFont typeface="Wingdings"/>
                  <a:buChar char=""/>
                  <a:tabLst>
                    <a:tab pos="710565" algn="l"/>
                  </a:tabLst>
                </a:pPr>
                <a:r>
                  <a:rPr lang="en-US" sz="2400" spc="-120" dirty="0" smtClean="0">
                    <a:latin typeface="Arial"/>
                    <a:cs typeface="Arial"/>
                  </a:rPr>
                  <a:t>3</a:t>
                </a:r>
                <a:r>
                  <a:rPr lang="en-US" sz="2400" spc="-145" dirty="0" smtClean="0">
                    <a:latin typeface="Arial"/>
                    <a:cs typeface="Arial"/>
                  </a:rPr>
                  <a:t> </a:t>
                </a:r>
                <a:r>
                  <a:rPr lang="en-US" sz="2400" spc="-70" dirty="0" smtClean="0">
                    <a:latin typeface="Arial"/>
                    <a:cs typeface="Arial"/>
                  </a:rPr>
                  <a:t>fully-connected</a:t>
                </a:r>
                <a:endParaRPr lang="en-US" sz="2400" dirty="0" smtClean="0">
                  <a:latin typeface="Arial"/>
                  <a:cs typeface="Arial"/>
                </a:endParaRPr>
              </a:p>
              <a:p>
                <a:pPr marL="241300" indent="-228600">
                  <a:lnSpc>
                    <a:spcPct val="100000"/>
                  </a:lnSpc>
                  <a:spcBef>
                    <a:spcPts val="635"/>
                  </a:spcBef>
                  <a:buChar char="•"/>
                  <a:tabLst>
                    <a:tab pos="241935" algn="l"/>
                  </a:tabLst>
                </a:pPr>
                <a:r>
                  <a:rPr lang="en-US" sz="2800" spc="-145" dirty="0" smtClean="0">
                    <a:latin typeface="Arial"/>
                    <a:cs typeface="Arial"/>
                  </a:rPr>
                  <a:t>140 </a:t>
                </a:r>
                <a:r>
                  <a:rPr lang="en-US" sz="2800" spc="-35" dirty="0" smtClean="0">
                    <a:latin typeface="Arial"/>
                    <a:cs typeface="Arial"/>
                  </a:rPr>
                  <a:t>million</a:t>
                </a:r>
                <a:r>
                  <a:rPr lang="en-US" sz="2800" spc="-160" dirty="0" smtClean="0">
                    <a:latin typeface="Arial"/>
                    <a:cs typeface="Arial"/>
                  </a:rPr>
                  <a:t> </a:t>
                </a:r>
                <a:r>
                  <a:rPr lang="en-US" sz="2800" spc="-120" dirty="0" smtClean="0">
                    <a:latin typeface="Arial"/>
                    <a:cs typeface="Arial"/>
                  </a:rPr>
                  <a:t>parameters</a:t>
                </a:r>
                <a:endParaRPr lang="en-US" sz="2800" dirty="0" smtClean="0">
                  <a:latin typeface="Arial"/>
                  <a:cs typeface="Arial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u="sng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01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96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9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9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9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9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3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7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8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9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human age, gender and emotion classiﬁcation ﬁnds many real world applications such as target advertisement, demographics analysis and visual surveillance.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76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just need to provide labeled datasets to Deep convolutional neural networks and  with its special Back-propagation algorithm, it is able to extract features without human direction. 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Age and gender analysis, we used The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IMDb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-WIKI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kern="120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/>
                      <m:sup>
                        <m:r>
                          <a:rPr lang="en-US" sz="1200" b="1" i="1" kern="120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lang="en-US" sz="1200" b="1" i="1" kern="120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𝟏𝟏</m:t>
                        </m:r>
                        <m:r>
                          <a:rPr lang="en-US" sz="1200" b="1" i="1" kern="120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dataset which is the largest publicly available dataset of face images with gender and age labels </a:t>
                </a:r>
                <a:endParaRPr lang="en-US" sz="1200" b="1" i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Emotion Analysis, we used the fer2013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kern="120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/>
                      <m:sup>
                        <m:r>
                          <a:rPr lang="en-US" sz="1200" b="1" i="1" kern="120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[</m:t>
                        </m:r>
                        <m:r>
                          <a:rPr lang="en-US" sz="1200" b="1" i="1" kern="120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𝟏𝟐</m:t>
                        </m:r>
                        <m:r>
                          <a:rPr lang="en-US" sz="1200" b="1" i="1" kern="1200">
                            <a:solidFill>
                              <a:schemeClr val="tx1"/>
                            </a:solidFill>
                            <a:effectLst/>
                            <a:latin typeface="Cambria Math"/>
                            <a:ea typeface="+mn-ea"/>
                            <a:cs typeface="+mn-cs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dataset which consists of 28,709 48x48 pixel gray scale images of faces.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Each face is categorized based on the emotion shown in the facial expression in to one of seven categories (0=Angry, 1=Disgust, 2=Fear, 3=Happy, 4=Sad, 5=Surprise, 6=Neutral).</a:t>
                </a:r>
                <a:endParaRPr lang="en-US" sz="1200" b="1" i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b="1" i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just need to provide labeled datasets to Deep convolutional neural networks and  with its special Back-propagation algorithm, it is able to extract features without human direction. </a:t>
                </a:r>
                <a:endParaRPr lang="en-US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Age and gender analysis, 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used The </a:t>
                </a:r>
                <a:r>
                  <a:rPr 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IMDb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-WIKI</a:t>
                </a:r>
                <a:r>
                  <a:rPr 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〖^(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[𝟏𝟏]</a:t>
                </a:r>
                <a:r>
                  <a:rPr 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)〗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dataset which is the largest publicly available dataset of face images with gender and age labels </a:t>
                </a:r>
                <a:endParaRPr lang="en-US" sz="1200" b="1" i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Emotion Analysis, we used the fer2013</a:t>
                </a:r>
                <a:r>
                  <a:rPr 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〖^(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[𝟏𝟐]</a:t>
                </a:r>
                <a:r>
                  <a:rPr lang="en-US" sz="1200" b="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)〗</a:t>
                </a:r>
                <a:r>
                  <a:rPr 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dataset which consists of 28,709 48x48 pixel gray scale images of faces</a:t>
                </a:r>
                <a:r>
                  <a:rPr 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0" i="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Each face is categorized based on the emotion shown in the facial expression in to one of seven categories (0=Angry, 1=Disgust, 2=Fear, 3=Happy, 4=Sad, 5=Surprise, 6=Neutral).</a:t>
                </a:r>
                <a:endParaRPr lang="en-US" sz="1200" b="1" i="1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b="1" i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95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9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9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9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9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0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0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1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4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74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98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8C6E2-7AFD-4FFC-AD63-740797C7B9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9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CF09-494B-4CE2-8715-B89344607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871E8-6E39-4AAB-BF2D-0A79282F8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F820E-8D45-441A-B9FA-FAD713744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D6089-19D8-40F5-990F-8CA514EE2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73044-D58D-4C05-BBEF-60EA3350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54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4478-0F00-4232-9352-E07265B1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5E6B1-6322-4758-A825-D15F421CC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A8D3D-B5FC-48F7-98D0-3F96F6456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89231-C4F8-4107-9DF7-9D8C271F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AA3CE-92B6-4974-9D58-1115C940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92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863799-56E9-4EB5-AFC6-847AA5FC8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90488-5124-4000-9AD4-105BCC937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80B6D-1535-4C5F-9576-A3C61F0A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BABF4-F583-440D-A79D-315B924E1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2971C-7A5C-4D0E-AB79-889D2199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84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A583-F2FE-4EE4-AA0D-613B2B7F2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D0232-66BB-4E21-9BF8-6DBA8BBBA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0B4E-CC6E-49A3-A863-523D95F44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52A38-78FE-4CE3-B7DE-C8AF23C1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AE0C0-0455-475A-961C-C5A3445E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42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559A-3D03-4074-B219-AAF4EB0E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146B1-7070-4A79-B6E1-7F7A41628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79654-8C66-4537-87BC-9BBDF330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A4729-33D7-4569-8561-7D12B4BE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76B76-2717-4EF8-9F42-BB3803E4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0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3255-9FCE-42FA-97D6-38A7D03F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9512E-B47E-4478-9159-968DF2C7E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1A780-E00F-452B-B841-F62B1E0B4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26061-4C58-4AAB-B6D7-5BA68E46D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6C138-985A-4AEB-8D01-6466753C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35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FB630-2266-4D0F-BDBC-779765B1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C19F3-B969-48B9-8058-DA0FF6838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EFFB4-4BBC-4989-B0D6-482ECA9E4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1831B-4C23-4524-ACFB-693C4F2D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929B1-8672-4C53-A094-C08A6D81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3E863-4AC7-40DE-A797-73F98DDF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55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0A47-7CCE-4DA3-8414-4B243DC04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E02C7-65BB-44C5-8F9E-83DDA109F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FE7D5-5067-4CC7-93D9-6C17DBCD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A94F3-CD6F-4C83-8527-1FB4C77B2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8FB00-7211-42AD-BFB1-0B7195F6E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90DFA-847B-4772-8A73-E34E08077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A311F-D226-4B78-B513-6DA9DA945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B854B-8E7C-42A8-A794-7E99DE8E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80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1C97-14FD-4240-BA7F-8978F683C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C41B6A-643C-43E2-A198-E02506AE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B4E3E-0583-4D1F-8A5A-25A6958A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D7525-EBC9-4751-9140-5E71A8C3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36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4FA6E5-04EF-4DE6-AA23-49C973807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B1FD6-DB73-410A-ADE1-61744042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ADC1D-3C09-4C3A-BBB7-9BD94CD58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005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B4EA-C648-49C8-A47A-05741A4D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E64-074A-4474-9847-AA622A34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390AA-C94D-4841-9ECA-6ED330714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9701E-1543-4696-A742-986570101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BB086-0E26-4150-AE59-0FBF9E831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54313-4F20-4753-ACCF-FB0B97C9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5741E-63DC-4CA4-BEE6-30D1C0AF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0A59-7796-4EC4-80DE-AD7799E85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B9FBE-0BB5-4AA1-8E68-341BEE1A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374F4-DBCD-40D2-AE0B-6C0D4108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4D068-D713-41BC-9AD4-718E8436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69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2501-E6D5-46B8-8D4C-3D31E741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B4D3A-7A84-48D2-81EE-F45D6E34E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9F4AE-B2AA-47C1-AAAE-D77A124B7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4EC45-AEAA-438C-A0D2-3664A690A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B8E05-C98E-4A03-9010-9A8CEF37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22DE5-B5EE-4145-8156-F1E2B5C7A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1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194D-C39D-4C96-9D37-949A0912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BB9D3-A565-4E0F-9C4A-1392D1FCA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CABE4-9A01-4C89-B598-38036CBC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6DFC-96FF-4140-B021-55E13833B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8019A-BE2F-4239-9AF7-8DBB6470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5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08F664-B929-432C-8F0D-5F313BF0F0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5CB04-810E-4597-A331-0FE775459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95FF-2554-4F0A-99F9-0C7D2F60E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0E234-A5D4-4457-8209-C8928872A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952F9-4B55-4C97-9CAF-75C7E38F3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4B2-B1AF-4B77-A23B-A3BF07EE5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48807-5AA7-48FF-94ED-EEA6B6354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38CE5-B3E5-4A84-B8AB-4CB01BA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E3F36-6162-4A96-9E2F-CC769E05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CBBE2-D5EB-4837-AE82-EC41CCD7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5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45CF-FBEF-4758-B3E3-D6AC492C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2C34A-6D69-4F4E-86EC-A59A9DA01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E6CE2-6063-4B9E-A5E9-09264C044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AD853-2C2B-4013-85CC-D1562116E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6817C-C9DE-48D0-A41F-90515F342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69110-7A43-4802-AD82-338F1588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29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86D17-DACC-406C-8F5D-58EFF565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D3E29-B97D-451F-B749-ED506093F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1D9B7-1001-4571-A6FA-2F674B6C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23066-86DF-4193-B80C-CD04FD3E9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37F39-EE74-40AB-A12D-A5E7963AB3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C8741-127A-44AD-A26A-70F7A596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327A8-E580-4A08-BEE0-D2EADE89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71A81-2966-4712-98CA-C1990B34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6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74B7E-D823-416B-A12E-5F9FBE87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033" y="-207826"/>
            <a:ext cx="9899468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8085F-53D8-42BF-B904-E6377F7D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54629" y="6356350"/>
            <a:ext cx="8412480" cy="365125"/>
          </a:xfrm>
        </p:spPr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67996-D79C-4FDA-A4FA-DFA3F6AF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073" y="6375400"/>
            <a:ext cx="738051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30" name="Picture 6" descr="Resultado de imagem para digital">
            <a:extLst>
              <a:ext uri="{FF2B5EF4-FFF2-40B4-BE49-F238E27FC236}">
                <a16:creationId xmlns:a16="http://schemas.microsoft.com/office/drawing/2014/main" id="{2E5F0A7B-EF02-41A6-A0D6-82EF40742CB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42"/>
          <a:stretch/>
        </p:blipFill>
        <p:spPr bwMode="auto">
          <a:xfrm rot="5400000">
            <a:off x="-2367890" y="2367885"/>
            <a:ext cx="6858000" cy="212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0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958D9-150E-455C-88B8-9F545CB6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B9BCA3-5754-47D7-8679-5CB4187C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A30E3-369F-481D-AC41-09C209FD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45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D327-9A4A-4481-A3DC-2A4FE3325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A38C-1F09-4241-9469-4D94EE1AC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BE89C-C398-4D15-8B7C-E8CD54652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A50C1-9B8D-4EFA-92DF-50AFBA251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5BCC1-8566-49F8-A07C-04449715F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FC618-1EE0-4BC2-BA13-D427AC686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48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EB11-B70B-41C4-A531-35FBC6926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1FDB7-4622-460E-BAFC-E2CE9911D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A7A79-CD2E-420E-AACB-DA09BF476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DDA0F-4D73-4671-A2C9-603F079B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6BF34-E6D5-4E21-92F9-BEADDC29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3FE37-5B6E-4807-AC62-BDAA341E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3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57C16-306D-4EF6-B401-BBF25744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1396F-F03C-459C-9FB6-3D4FA4024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35D1C-B899-463A-97E0-82CED924D0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9573E-B373-4A4B-9824-A510F5CD6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ETConcept, Systems Engineering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1E8FC-A8C8-4E3D-900A-8E139B5C5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3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6BFAA-D80A-4C33-BCD5-C903AC0E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B1CC4-1002-4B52-A5FD-84DD2430E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334E6-29E0-4E62-9AB7-C5D4421D0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4618E-71A3-49F0-8021-C89AFEC0F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ETConcept, Systems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506F3-66A9-4AAC-96D3-2FDE1D0D6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C715E-0E65-4A62-A5D4-BDD4E3D4D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2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 /><Relationship Id="rId7" Type="http://schemas.microsoft.com/office/2007/relationships/diagramDrawing" Target="../diagrams/drawing4.xml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6.xml" /><Relationship Id="rId6" Type="http://schemas.openxmlformats.org/officeDocument/2006/relationships/diagramColors" Target="../diagrams/colors4.xml" /><Relationship Id="rId5" Type="http://schemas.openxmlformats.org/officeDocument/2006/relationships/diagramQuickStyle" Target="../diagrams/quickStyle4.xml" /><Relationship Id="rId4" Type="http://schemas.openxmlformats.org/officeDocument/2006/relationships/diagramLayout" Target="../diagrams/layout4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22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24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6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 /><Relationship Id="rId3" Type="http://schemas.openxmlformats.org/officeDocument/2006/relationships/image" Target="../media/image25.png" /><Relationship Id="rId7" Type="http://schemas.openxmlformats.org/officeDocument/2006/relationships/image" Target="../media/image29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28.png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36.png" /><Relationship Id="rId5" Type="http://schemas.openxmlformats.org/officeDocument/2006/relationships/image" Target="../media/image35.png" /><Relationship Id="rId4" Type="http://schemas.openxmlformats.org/officeDocument/2006/relationships/image" Target="../media/image34.png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 /><Relationship Id="rId3" Type="http://schemas.openxmlformats.org/officeDocument/2006/relationships/image" Target="../media/image37.png" /><Relationship Id="rId7" Type="http://schemas.openxmlformats.org/officeDocument/2006/relationships/image" Target="../media/image40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33.png" /><Relationship Id="rId5" Type="http://schemas.openxmlformats.org/officeDocument/2006/relationships/image" Target="../media/image39.jpg" /><Relationship Id="rId10" Type="http://schemas.openxmlformats.org/officeDocument/2006/relationships/image" Target="../media/image43.gif" /><Relationship Id="rId4" Type="http://schemas.openxmlformats.org/officeDocument/2006/relationships/image" Target="../media/image38.jpg" /><Relationship Id="rId9" Type="http://schemas.openxmlformats.org/officeDocument/2006/relationships/image" Target="../media/image42.gif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6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 /><Relationship Id="rId7" Type="http://schemas.microsoft.com/office/2007/relationships/diagramDrawing" Target="../diagrams/drawing6.xml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6.xml" /><Relationship Id="rId6" Type="http://schemas.openxmlformats.org/officeDocument/2006/relationships/diagramColors" Target="../diagrams/colors6.xml" /><Relationship Id="rId5" Type="http://schemas.openxmlformats.org/officeDocument/2006/relationships/diagramQuickStyle" Target="../diagrams/quickStyle6.xml" /><Relationship Id="rId4" Type="http://schemas.openxmlformats.org/officeDocument/2006/relationships/diagramLayout" Target="../diagrams/layout6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 /><Relationship Id="rId3" Type="http://schemas.openxmlformats.org/officeDocument/2006/relationships/image" Target="../media/image45.jpeg" /><Relationship Id="rId7" Type="http://schemas.openxmlformats.org/officeDocument/2006/relationships/image" Target="../media/image48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44.png" /><Relationship Id="rId5" Type="http://schemas.openxmlformats.org/officeDocument/2006/relationships/image" Target="../media/image47.png" /><Relationship Id="rId4" Type="http://schemas.openxmlformats.org/officeDocument/2006/relationships/image" Target="../media/image46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52.png" /><Relationship Id="rId4" Type="http://schemas.openxmlformats.org/officeDocument/2006/relationships/image" Target="../media/image51.jpe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54.png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55.png" /><Relationship Id="rId4" Type="http://schemas.openxmlformats.org/officeDocument/2006/relationships/image" Target="../media/image51.jpe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 /><Relationship Id="rId2" Type="http://schemas.openxmlformats.org/officeDocument/2006/relationships/diagramData" Target="../diagrams/data7.xml" /><Relationship Id="rId1" Type="http://schemas.openxmlformats.org/officeDocument/2006/relationships/slideLayout" Target="../slideLayouts/slideLayout6.xml" /><Relationship Id="rId6" Type="http://schemas.microsoft.com/office/2007/relationships/diagramDrawing" Target="../diagrams/drawing7.xml" /><Relationship Id="rId5" Type="http://schemas.openxmlformats.org/officeDocument/2006/relationships/diagramColors" Target="../diagrams/colors7.xml" /><Relationship Id="rId4" Type="http://schemas.openxmlformats.org/officeDocument/2006/relationships/diagramQuickStyle" Target="../diagrams/quickStyle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6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58.jpeg" /><Relationship Id="rId4" Type="http://schemas.openxmlformats.org/officeDocument/2006/relationships/image" Target="../media/image57.jpe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qklTWJjHw" TargetMode="External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59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6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8.jpeg" /><Relationship Id="rId5" Type="http://schemas.openxmlformats.org/officeDocument/2006/relationships/image" Target="../media/image7.jpeg" /><Relationship Id="rId4" Type="http://schemas.openxmlformats.org/officeDocument/2006/relationships/image" Target="../media/image6.jpe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10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4.jp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 /><Relationship Id="rId7" Type="http://schemas.microsoft.com/office/2007/relationships/diagramDrawing" Target="../diagrams/drawing3.xm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Relationship Id="rId6" Type="http://schemas.openxmlformats.org/officeDocument/2006/relationships/diagramColors" Target="../diagrams/colors3.xml" /><Relationship Id="rId5" Type="http://schemas.openxmlformats.org/officeDocument/2006/relationships/diagramQuickStyle" Target="../diagrams/quickStyle3.xml" /><Relationship Id="rId4" Type="http://schemas.openxmlformats.org/officeDocument/2006/relationships/diagramLayout" Target="../diagrams/layout3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33AB-1C66-4F73-AB5C-EE25C63A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926" y="1901535"/>
            <a:ext cx="9842431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Final Year Project</a:t>
            </a:r>
            <a:br>
              <a:rPr lang="en-U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br>
              <a:rPr lang="en-US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Advanced Video Analytics Using Deep Convolutional Neural Networks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</a:br>
            <a:br>
              <a:rPr lang="en-US" dirty="0">
                <a:latin typeface="Calibri" pitchFamily="34" charset="0"/>
                <a:cs typeface="Calibri" pitchFamily="34" charset="0"/>
              </a:rPr>
            </a:br>
            <a:r>
              <a:rPr lang="en-US" sz="2700" dirty="0">
                <a:latin typeface="Calibri" pitchFamily="34" charset="0"/>
                <a:cs typeface="Calibri" pitchFamily="34" charset="0"/>
              </a:rPr>
              <a:t>Presented By : Amine Ben Ali</a:t>
            </a:r>
            <a:br>
              <a:rPr lang="en-US" sz="2700" dirty="0">
                <a:latin typeface="Calibri" pitchFamily="34" charset="0"/>
                <a:cs typeface="Calibri" pitchFamily="34" charset="0"/>
              </a:rPr>
            </a:br>
            <a:br>
              <a:rPr lang="en-US" sz="2700" dirty="0">
                <a:latin typeface="Calibri" pitchFamily="34" charset="0"/>
                <a:cs typeface="Calibri" pitchFamily="34" charset="0"/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br>
              <a:rPr lang="en-US" dirty="0">
                <a:solidFill>
                  <a:schemeClr val="tx2"/>
                </a:solidFill>
              </a:rPr>
            </a:b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830BB-E248-4834-84F9-4174215D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2052" name="Picture 4" descr="Resultado de imagem para machine learning">
            <a:extLst>
              <a:ext uri="{FF2B5EF4-FFF2-40B4-BE49-F238E27FC236}">
                <a16:creationId xmlns:a16="http://schemas.microsoft.com/office/drawing/2014/main" id="{C81DCCA6-3E25-4AE0-B678-BE0A123AD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4" y="3957231"/>
            <a:ext cx="5681997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Ã©sultat de recherche d'images pour &quot;iobird logo&quot;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937" y="471382"/>
            <a:ext cx="2033270" cy="62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11">
            <a:extLst>
              <a:ext uri="{FF2B5EF4-FFF2-40B4-BE49-F238E27FC236}">
                <a16:creationId xmlns:a16="http://schemas.microsoft.com/office/drawing/2014/main" id="{61D17EE3-5F74-41F4-803E-126708CDDC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50" y="331344"/>
            <a:ext cx="2011680" cy="901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864" y="3657600"/>
            <a:ext cx="235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22264" y="3810000"/>
            <a:ext cx="235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44937" y="4179332"/>
            <a:ext cx="23559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Iobird’s</a:t>
            </a:r>
            <a:r>
              <a:rPr lang="en-US" sz="190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 Advisors :</a:t>
            </a:r>
          </a:p>
          <a:p>
            <a:endParaRPr lang="en-US" sz="1900" dirty="0">
              <a:solidFill>
                <a:schemeClr val="tx2"/>
              </a:solidFill>
              <a:latin typeface="Calibri" pitchFamily="34" charset="0"/>
              <a:ea typeface="+mj-ea"/>
              <a:cs typeface="Calibri" pitchFamily="34" charset="0"/>
            </a:endParaRPr>
          </a:p>
          <a:p>
            <a:r>
              <a:rPr lang="en-US" sz="190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Salem </a:t>
            </a:r>
            <a:r>
              <a:rPr lang="en-US" sz="1900" dirty="0" err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Mosbah</a:t>
            </a:r>
            <a:r>
              <a:rPr lang="en-US" sz="190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,</a:t>
            </a:r>
          </a:p>
          <a:p>
            <a:r>
              <a:rPr lang="en-US" sz="190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PhD, </a:t>
            </a:r>
            <a:r>
              <a:rPr lang="en-US" sz="1900" dirty="0" err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Iobird</a:t>
            </a:r>
            <a:r>
              <a:rPr lang="en-US" sz="190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 CTO</a:t>
            </a:r>
          </a:p>
          <a:p>
            <a:endParaRPr lang="en-US" sz="2400" dirty="0">
              <a:solidFill>
                <a:schemeClr val="tx2"/>
              </a:solidFill>
              <a:latin typeface="Calibri" pitchFamily="34" charset="0"/>
              <a:ea typeface="+mj-ea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83141" y="4179332"/>
            <a:ext cx="241150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err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Enetcom’s</a:t>
            </a:r>
            <a:r>
              <a:rPr lang="en-US" sz="190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 Advisor:</a:t>
            </a:r>
          </a:p>
          <a:p>
            <a:endParaRPr lang="en-US" sz="1900" dirty="0">
              <a:solidFill>
                <a:schemeClr val="tx2"/>
              </a:solidFill>
              <a:latin typeface="Calibri" pitchFamily="34" charset="0"/>
              <a:ea typeface="+mj-ea"/>
              <a:cs typeface="Calibri" pitchFamily="34" charset="0"/>
            </a:endParaRPr>
          </a:p>
          <a:p>
            <a:r>
              <a:rPr lang="en-US" sz="1900" dirty="0" err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Bassem</a:t>
            </a:r>
            <a:r>
              <a:rPr lang="en-US" sz="190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 Ben </a:t>
            </a:r>
            <a:r>
              <a:rPr lang="en-US" sz="1900" dirty="0" err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Hamed</a:t>
            </a:r>
            <a:r>
              <a:rPr lang="en-US" sz="190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,</a:t>
            </a:r>
          </a:p>
          <a:p>
            <a:r>
              <a:rPr lang="en-US" sz="1900" dirty="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PhD, University of </a:t>
            </a:r>
            <a:r>
              <a:rPr lang="en-US" sz="1900" dirty="0" err="1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rPr>
              <a:t>Sfax</a:t>
            </a:r>
            <a:endParaRPr lang="en-US" sz="1900" dirty="0">
              <a:solidFill>
                <a:schemeClr val="tx2"/>
              </a:solidFill>
              <a:latin typeface="Calibri" pitchFamily="34" charset="0"/>
              <a:ea typeface="+mj-ea"/>
              <a:cs typeface="Calibri" pitchFamily="34" charset="0"/>
            </a:endParaRPr>
          </a:p>
          <a:p>
            <a:endParaRPr lang="en-US" dirty="0">
              <a:solidFill>
                <a:schemeClr val="tx2"/>
              </a:solidFill>
              <a:latin typeface="Calibri" pitchFamily="34" charset="0"/>
              <a:ea typeface="+mj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27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708056" y="1113692"/>
            <a:ext cx="78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dirty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3200" dirty="0" err="1">
                <a:latin typeface="Calibri" pitchFamily="34" charset="0"/>
                <a:cs typeface="Calibri" pitchFamily="34" charset="0"/>
              </a:rPr>
              <a:t>Backpropagation</a:t>
            </a:r>
            <a:r>
              <a:rPr lang="en-US" sz="3200" dirty="0">
                <a:latin typeface="Calibri" pitchFamily="34" charset="0"/>
                <a:cs typeface="Calibri" pitchFamily="34" charset="0"/>
              </a:rPr>
              <a:t> :</a:t>
            </a:r>
          </a:p>
        </p:txBody>
      </p:sp>
      <p:sp>
        <p:nvSpPr>
          <p:cNvPr id="7" name="ZoneTexte 36"/>
          <p:cNvSpPr txBox="1"/>
          <p:nvPr/>
        </p:nvSpPr>
        <p:spPr>
          <a:xfrm>
            <a:off x="1860044" y="4118315"/>
            <a:ext cx="4624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/>
              <a:t> 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Loss function : usually it is the </a:t>
            </a:r>
          </a:p>
          <a:p>
            <a:r>
              <a:rPr lang="en-US" sz="2400" b="1" dirty="0">
                <a:latin typeface="Calibri" pitchFamily="34" charset="0"/>
                <a:cs typeface="Calibri" pitchFamily="34" charset="0"/>
              </a:rPr>
              <a:t>     Mean Squared Error (MSE)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2642" y="5151642"/>
            <a:ext cx="3753727" cy="79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ZoneTexte 38"/>
          <p:cNvSpPr txBox="1"/>
          <p:nvPr/>
        </p:nvSpPr>
        <p:spPr>
          <a:xfrm>
            <a:off x="7101332" y="4118315"/>
            <a:ext cx="407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4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400" b="1" dirty="0" err="1">
                <a:latin typeface="Calibri" pitchFamily="34" charset="0"/>
                <a:cs typeface="Calibri" pitchFamily="34" charset="0"/>
              </a:rPr>
              <a:t>Updating</a:t>
            </a:r>
            <a:r>
              <a:rPr lang="fr-FR" sz="2400" b="1" dirty="0">
                <a:latin typeface="Calibri" pitchFamily="34" charset="0"/>
                <a:cs typeface="Calibri" pitchFamily="34" charset="0"/>
              </a:rPr>
              <a:t> the </a:t>
            </a:r>
            <a:r>
              <a:rPr lang="fr-FR" sz="2400" b="1" dirty="0" err="1">
                <a:latin typeface="Calibri" pitchFamily="34" charset="0"/>
                <a:cs typeface="Calibri" pitchFamily="34" charset="0"/>
              </a:rPr>
              <a:t>weights</a:t>
            </a:r>
            <a:r>
              <a:rPr lang="fr-FR" sz="2400" b="1" dirty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pic>
        <p:nvPicPr>
          <p:cNvPr id="13" name="Picture 4" descr="Résultat de recherche d'images pour &quot;updating weights&quot;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52064" y="4618891"/>
            <a:ext cx="3770503" cy="1719350"/>
          </a:xfrm>
          <a:prstGeom prst="rect">
            <a:avLst/>
          </a:prstGeom>
          <a:noFill/>
        </p:spPr>
      </p:pic>
      <p:pic>
        <p:nvPicPr>
          <p:cNvPr id="3074" name="Picture 2" descr="C:\Users\user1\Desktop\Pictur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226" y="1735014"/>
            <a:ext cx="4521989" cy="22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434728" y="239200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ea typeface="Lato" pitchFamily="34" charset="0"/>
                <a:cs typeface="Calibri" pitchFamily="34" charset="0"/>
              </a:rPr>
              <a:t>Deep Convolutional Neural Networks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8440615" y="227477"/>
            <a:ext cx="3763110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3600" dirty="0" err="1">
                <a:latin typeface="Calibri" panose="020F0502020204030204" pitchFamily="34" charset="0"/>
              </a:rPr>
              <a:t>Deep</a:t>
            </a:r>
            <a:r>
              <a:rPr lang="fr-FR" sz="3600" dirty="0">
                <a:latin typeface="Calibri" panose="020F0502020204030204" pitchFamily="34" charset="0"/>
              </a:rPr>
              <a:t> Learning </a:t>
            </a:r>
            <a:r>
              <a:rPr lang="fr-FR" sz="3600" dirty="0" err="1">
                <a:latin typeface="Calibri" panose="020F0502020204030204" pitchFamily="34" charset="0"/>
              </a:rPr>
              <a:t>Tool</a:t>
            </a:r>
            <a:endParaRPr lang="fr-FR" sz="3600" dirty="0">
              <a:latin typeface="Calibri" panose="020F050202020403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555631" y="2649414"/>
            <a:ext cx="1746738" cy="38686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7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object 3"/>
          <p:cNvSpPr/>
          <p:nvPr/>
        </p:nvSpPr>
        <p:spPr>
          <a:xfrm>
            <a:off x="3202106" y="3117430"/>
            <a:ext cx="2998898" cy="623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239896" y="1592132"/>
            <a:ext cx="4292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Google !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Open Source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Standard Software for general machine learning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Great for Deep Learning in particular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First released Nov 2015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Version 1.8 released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libri" pitchFamily="34" charset="0"/>
                <a:cs typeface="Calibri" pitchFamily="34" charset="0"/>
              </a:rPr>
              <a:t>Apache 2.0 license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634019" y="239200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  <a:latin typeface="Calibri" pitchFamily="34" charset="0"/>
                <a:ea typeface="Lato" pitchFamily="34" charset="0"/>
                <a:cs typeface="Calibri" pitchFamily="34" charset="0"/>
              </a:rPr>
              <a:t>Tensorflow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8440615" y="227477"/>
            <a:ext cx="3763110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3600" dirty="0" err="1">
                <a:latin typeface="Calibri" panose="020F0502020204030204" pitchFamily="34" charset="0"/>
              </a:rPr>
              <a:t>Deep</a:t>
            </a:r>
            <a:r>
              <a:rPr lang="fr-FR" sz="3600" dirty="0">
                <a:latin typeface="Calibri" panose="020F0502020204030204" pitchFamily="34" charset="0"/>
              </a:rPr>
              <a:t> Learning </a:t>
            </a:r>
            <a:r>
              <a:rPr lang="fr-FR" sz="3600" dirty="0" err="1">
                <a:latin typeface="Calibri" panose="020F0502020204030204" pitchFamily="34" charset="0"/>
              </a:rPr>
              <a:t>Tool</a:t>
            </a:r>
            <a:endParaRPr lang="fr-FR" sz="3600" dirty="0">
              <a:latin typeface="Calibri" panose="020F0502020204030204" pitchFamily="34" charset="0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6477896" y="1603854"/>
            <a:ext cx="762000" cy="387082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9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3AE-C7C4-4D47-A6AC-B50BEE60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96" y="1117737"/>
            <a:ext cx="9899468" cy="2991683"/>
          </a:xfrm>
        </p:spPr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131BB-FD42-4923-A7B1-E3871709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845033" y="-207826"/>
            <a:ext cx="9899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97800315"/>
              </p:ext>
            </p:extLst>
          </p:nvPr>
        </p:nvGraphicFramePr>
        <p:xfrm>
          <a:off x="4560047" y="1268344"/>
          <a:ext cx="4938955" cy="4288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305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A46A6-73CC-4DAA-B9A5-574338C5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object 16"/>
          <p:cNvSpPr/>
          <p:nvPr/>
        </p:nvSpPr>
        <p:spPr>
          <a:xfrm>
            <a:off x="7843977" y="1547447"/>
            <a:ext cx="4336287" cy="4829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72653" y="5516788"/>
            <a:ext cx="6542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Training set : CASIA-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Webface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(consists of 500K images over 10K identities)</a:t>
            </a:r>
          </a:p>
        </p:txBody>
      </p:sp>
      <p:pic>
        <p:nvPicPr>
          <p:cNvPr id="9" name="Picture 8" descr="https://cdn-images-1.medium.com/max/800/1*PIrETF3nqHBQ7K9g9y_p7w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45" y="1573646"/>
            <a:ext cx="6191022" cy="333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231896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FaceNet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10480416" y="234462"/>
            <a:ext cx="1699847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 err="1">
                <a:latin typeface="Calibri" pitchFamily="34" charset="0"/>
                <a:cs typeface="Calibri" pitchFamily="34" charset="0"/>
              </a:rPr>
              <a:t>FaceNet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333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0" y="10134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https://cdn-images-1.medium.com/max/800/1*mN7EYMAYRWuLxFLxp9maLw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169" y="1862219"/>
            <a:ext cx="8593016" cy="2358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cdn-images-1.medium.com/max/1200/1*rgmdo7rrHSclRs0VhawvfQ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918" y="4684508"/>
            <a:ext cx="8184478" cy="100878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Training : Triplet Loss Function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10480416" y="234462"/>
            <a:ext cx="1699847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 err="1">
                <a:latin typeface="Calibri" pitchFamily="34" charset="0"/>
                <a:cs typeface="Calibri" pitchFamily="34" charset="0"/>
              </a:rPr>
              <a:t>FaceNet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840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3AE-C7C4-4D47-A6AC-B50BEE60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96" y="1117737"/>
            <a:ext cx="9899468" cy="2991683"/>
          </a:xfrm>
        </p:spPr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131BB-FD42-4923-A7B1-E3871709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845033" y="-207826"/>
            <a:ext cx="9899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4990685"/>
              </p:ext>
            </p:extLst>
          </p:nvPr>
        </p:nvGraphicFramePr>
        <p:xfrm>
          <a:off x="4560047" y="1268344"/>
          <a:ext cx="4938955" cy="4288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929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RÃ©sultat de recherche d'images pour &quot;google cloud storage logo&quot;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994" y="4499609"/>
            <a:ext cx="3117850" cy="20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154864" y="908332"/>
            <a:ext cx="815622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1.  Collect the images of individuals we want to identify</a:t>
            </a:r>
          </a:p>
          <a:p>
            <a:endParaRPr lang="en-US" dirty="0"/>
          </a:p>
        </p:txBody>
      </p:sp>
      <p:pic>
        <p:nvPicPr>
          <p:cNvPr id="1028" name="Picture 24" descr="Description: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864" y="1460532"/>
            <a:ext cx="1808528" cy="32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43" descr="Description: C:\Users\user1\Desktop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447" y="1460532"/>
            <a:ext cx="1808528" cy="32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48" descr="Description: C:\Users\user1\Desktop\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67" y="1460532"/>
            <a:ext cx="1770101" cy="31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2819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5105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                                                                        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             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7391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                                      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967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 descr="https://scontent.ftun6-1.fna.fbcdn.net/v/t34.18173-12/30422030_1831939146869888_1831443316_n.png?_nc_cat=0&amp;oh=a479ca0dcf47845209c4fc9bd7128fbb&amp;oe=5ADC355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941" y="1460532"/>
            <a:ext cx="1873288" cy="314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RÃ©sultat de recherche d'images pour &quot;FIREBASE LOGO&quot;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744" y="5227197"/>
            <a:ext cx="3035300" cy="104203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Implementation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9003023" y="234462"/>
            <a:ext cx="3177241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Implementation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693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97433" y="1221145"/>
            <a:ext cx="98942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2.  Align and crop the faces using MTCNN (Multi-task Cascaded Convolutional Neural Networks)</a:t>
            </a:r>
          </a:p>
        </p:txBody>
      </p:sp>
      <p:pic>
        <p:nvPicPr>
          <p:cNvPr id="2050" name="Picture 2" descr="C:\Users\user1\Desktop\iobird\Deep_Face_Recognition\training_dataset\Amine (Staff)\2018-02-07-171315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79116"/>
            <a:ext cx="2485016" cy="18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èche courbée vers le bas 40"/>
          <p:cNvSpPr/>
          <p:nvPr/>
        </p:nvSpPr>
        <p:spPr>
          <a:xfrm>
            <a:off x="5839544" y="3947343"/>
            <a:ext cx="2714644" cy="1214446"/>
          </a:xfrm>
          <a:prstGeom prst="curvedDownArrow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fr-FR" sz="2100">
              <a:latin typeface="Calibri" panose="020F050202020403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39610" y="3018649"/>
            <a:ext cx="150495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user1\Desktop\iobird\Deep_Face_Recognition\aligned\Amine (Staff)\2018-02-07-171315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313" y="3679116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Implementation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9003023" y="234462"/>
            <a:ext cx="3177241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Implementation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34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97433" y="1013493"/>
            <a:ext cx="101170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3.  Use the pre-trained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FaceNet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model to generate 128 measurements for each face and then store them with respective persons names on disc.</a:t>
            </a:r>
          </a:p>
          <a:p>
            <a:endParaRPr lang="en-US" dirty="0"/>
          </a:p>
        </p:txBody>
      </p:sp>
      <p:pic>
        <p:nvPicPr>
          <p:cNvPr id="7" name="Picture 3" descr="C:\Users\user1\Desktop\iobird\Deep_Face_Recognition\aligned\Amine (Staff)\2018-02-07-17131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3428239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courbée vers le bas 40"/>
          <p:cNvSpPr/>
          <p:nvPr/>
        </p:nvSpPr>
        <p:spPr>
          <a:xfrm>
            <a:off x="4482222" y="3947343"/>
            <a:ext cx="2714644" cy="1214446"/>
          </a:xfrm>
          <a:prstGeom prst="curvedDownArrow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fr-FR" sz="2100">
              <a:latin typeface="Calibri" panose="020F0502020204030204" pitchFamily="34" charset="0"/>
            </a:endParaRPr>
          </a:p>
        </p:txBody>
      </p:sp>
      <p:pic>
        <p:nvPicPr>
          <p:cNvPr id="3074" name="Picture 2" descr="Face Detection using Facenet in Python - embedd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658" y="2930769"/>
            <a:ext cx="3869855" cy="223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user1\Desktop\Picture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454" y="3125005"/>
            <a:ext cx="15049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6"/>
          <p:cNvSpPr/>
          <p:nvPr/>
        </p:nvSpPr>
        <p:spPr>
          <a:xfrm>
            <a:off x="8671243" y="5259234"/>
            <a:ext cx="1528572" cy="728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Implementation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9003023" y="234462"/>
            <a:ext cx="3177241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Implementation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561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object 3"/>
          <p:cNvSpPr/>
          <p:nvPr/>
        </p:nvSpPr>
        <p:spPr>
          <a:xfrm>
            <a:off x="5133613" y="3558783"/>
            <a:ext cx="739139" cy="509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2" name="object 4"/>
          <p:cNvSpPr/>
          <p:nvPr/>
        </p:nvSpPr>
        <p:spPr>
          <a:xfrm>
            <a:off x="6577593" y="2912607"/>
            <a:ext cx="103505" cy="1684655"/>
          </a:xfrm>
          <a:custGeom>
            <a:avLst/>
            <a:gdLst/>
            <a:ahLst/>
            <a:cxnLst/>
            <a:rect l="l" t="t" r="r" b="b"/>
            <a:pathLst>
              <a:path w="103504" h="1684655">
                <a:moveTo>
                  <a:pt x="51373" y="25109"/>
                </a:moveTo>
                <a:lnTo>
                  <a:pt x="45093" y="36003"/>
                </a:lnTo>
                <a:lnTo>
                  <a:pt x="54610" y="1684400"/>
                </a:lnTo>
                <a:lnTo>
                  <a:pt x="67310" y="1684400"/>
                </a:lnTo>
                <a:lnTo>
                  <a:pt x="57793" y="35985"/>
                </a:lnTo>
                <a:lnTo>
                  <a:pt x="51373" y="25109"/>
                </a:lnTo>
                <a:close/>
              </a:path>
              <a:path w="103504" h="1684655">
                <a:moveTo>
                  <a:pt x="51180" y="0"/>
                </a:moveTo>
                <a:lnTo>
                  <a:pt x="1777" y="85851"/>
                </a:lnTo>
                <a:lnTo>
                  <a:pt x="0" y="88900"/>
                </a:lnTo>
                <a:lnTo>
                  <a:pt x="1015" y="92836"/>
                </a:lnTo>
                <a:lnTo>
                  <a:pt x="4063" y="94487"/>
                </a:lnTo>
                <a:lnTo>
                  <a:pt x="7112" y="96265"/>
                </a:lnTo>
                <a:lnTo>
                  <a:pt x="11049" y="95250"/>
                </a:lnTo>
                <a:lnTo>
                  <a:pt x="12700" y="92201"/>
                </a:lnTo>
                <a:lnTo>
                  <a:pt x="45093" y="36003"/>
                </a:lnTo>
                <a:lnTo>
                  <a:pt x="44958" y="12572"/>
                </a:lnTo>
                <a:lnTo>
                  <a:pt x="58608" y="12572"/>
                </a:lnTo>
                <a:lnTo>
                  <a:pt x="51180" y="0"/>
                </a:lnTo>
                <a:close/>
              </a:path>
              <a:path w="103504" h="1684655">
                <a:moveTo>
                  <a:pt x="58608" y="12572"/>
                </a:moveTo>
                <a:lnTo>
                  <a:pt x="57658" y="12572"/>
                </a:lnTo>
                <a:lnTo>
                  <a:pt x="57804" y="36003"/>
                </a:lnTo>
                <a:lnTo>
                  <a:pt x="90677" y="91693"/>
                </a:lnTo>
                <a:lnTo>
                  <a:pt x="92455" y="94741"/>
                </a:lnTo>
                <a:lnTo>
                  <a:pt x="96392" y="95757"/>
                </a:lnTo>
                <a:lnTo>
                  <a:pt x="99313" y="93979"/>
                </a:lnTo>
                <a:lnTo>
                  <a:pt x="102362" y="92201"/>
                </a:lnTo>
                <a:lnTo>
                  <a:pt x="103377" y="88264"/>
                </a:lnTo>
                <a:lnTo>
                  <a:pt x="101600" y="85343"/>
                </a:lnTo>
                <a:lnTo>
                  <a:pt x="58608" y="12572"/>
                </a:lnTo>
                <a:close/>
              </a:path>
              <a:path w="103504" h="1684655">
                <a:moveTo>
                  <a:pt x="57658" y="12572"/>
                </a:moveTo>
                <a:lnTo>
                  <a:pt x="44958" y="12572"/>
                </a:lnTo>
                <a:lnTo>
                  <a:pt x="45093" y="36003"/>
                </a:lnTo>
                <a:lnTo>
                  <a:pt x="51373" y="25109"/>
                </a:lnTo>
                <a:lnTo>
                  <a:pt x="45847" y="15747"/>
                </a:lnTo>
                <a:lnTo>
                  <a:pt x="57676" y="15747"/>
                </a:lnTo>
                <a:lnTo>
                  <a:pt x="57658" y="12572"/>
                </a:lnTo>
                <a:close/>
              </a:path>
              <a:path w="103504" h="1684655">
                <a:moveTo>
                  <a:pt x="57676" y="15747"/>
                </a:moveTo>
                <a:lnTo>
                  <a:pt x="56769" y="15747"/>
                </a:lnTo>
                <a:lnTo>
                  <a:pt x="51373" y="25109"/>
                </a:lnTo>
                <a:lnTo>
                  <a:pt x="57793" y="35985"/>
                </a:lnTo>
                <a:lnTo>
                  <a:pt x="57676" y="15747"/>
                </a:lnTo>
                <a:close/>
              </a:path>
              <a:path w="103504" h="1684655">
                <a:moveTo>
                  <a:pt x="56769" y="15747"/>
                </a:moveTo>
                <a:lnTo>
                  <a:pt x="45847" y="15747"/>
                </a:lnTo>
                <a:lnTo>
                  <a:pt x="51373" y="25109"/>
                </a:lnTo>
                <a:lnTo>
                  <a:pt x="56769" y="15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6637918" y="4544938"/>
            <a:ext cx="1837689" cy="103505"/>
          </a:xfrm>
          <a:custGeom>
            <a:avLst/>
            <a:gdLst/>
            <a:ahLst/>
            <a:cxnLst/>
            <a:rect l="l" t="t" r="r" b="b"/>
            <a:pathLst>
              <a:path w="1837689" h="103505">
                <a:moveTo>
                  <a:pt x="1812072" y="51688"/>
                </a:moveTo>
                <a:lnTo>
                  <a:pt x="1742186" y="92456"/>
                </a:lnTo>
                <a:lnTo>
                  <a:pt x="1741170" y="96266"/>
                </a:lnTo>
                <a:lnTo>
                  <a:pt x="1744726" y="102362"/>
                </a:lnTo>
                <a:lnTo>
                  <a:pt x="1748536" y="103377"/>
                </a:lnTo>
                <a:lnTo>
                  <a:pt x="1826291" y="58038"/>
                </a:lnTo>
                <a:lnTo>
                  <a:pt x="1824609" y="58038"/>
                </a:lnTo>
                <a:lnTo>
                  <a:pt x="1824609" y="57150"/>
                </a:lnTo>
                <a:lnTo>
                  <a:pt x="1821434" y="57150"/>
                </a:lnTo>
                <a:lnTo>
                  <a:pt x="1812072" y="51688"/>
                </a:lnTo>
                <a:close/>
              </a:path>
              <a:path w="1837689" h="103505">
                <a:moveTo>
                  <a:pt x="1801186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1801186" y="58038"/>
                </a:lnTo>
                <a:lnTo>
                  <a:pt x="1812072" y="51688"/>
                </a:lnTo>
                <a:lnTo>
                  <a:pt x="1801186" y="45338"/>
                </a:lnTo>
                <a:close/>
              </a:path>
              <a:path w="1837689" h="103505">
                <a:moveTo>
                  <a:pt x="1826291" y="45338"/>
                </a:moveTo>
                <a:lnTo>
                  <a:pt x="1824609" y="45338"/>
                </a:lnTo>
                <a:lnTo>
                  <a:pt x="1824609" y="58038"/>
                </a:lnTo>
                <a:lnTo>
                  <a:pt x="1826291" y="58038"/>
                </a:lnTo>
                <a:lnTo>
                  <a:pt x="1837182" y="51688"/>
                </a:lnTo>
                <a:lnTo>
                  <a:pt x="1826291" y="45338"/>
                </a:lnTo>
                <a:close/>
              </a:path>
              <a:path w="1837689" h="103505">
                <a:moveTo>
                  <a:pt x="1821434" y="46227"/>
                </a:moveTo>
                <a:lnTo>
                  <a:pt x="1812072" y="51688"/>
                </a:lnTo>
                <a:lnTo>
                  <a:pt x="1821434" y="57150"/>
                </a:lnTo>
                <a:lnTo>
                  <a:pt x="1821434" y="46227"/>
                </a:lnTo>
                <a:close/>
              </a:path>
              <a:path w="1837689" h="103505">
                <a:moveTo>
                  <a:pt x="1824609" y="46227"/>
                </a:moveTo>
                <a:lnTo>
                  <a:pt x="1821434" y="46227"/>
                </a:lnTo>
                <a:lnTo>
                  <a:pt x="1821434" y="57150"/>
                </a:lnTo>
                <a:lnTo>
                  <a:pt x="1824609" y="57150"/>
                </a:lnTo>
                <a:lnTo>
                  <a:pt x="1824609" y="46227"/>
                </a:lnTo>
                <a:close/>
              </a:path>
              <a:path w="1837689" h="103505">
                <a:moveTo>
                  <a:pt x="1748536" y="0"/>
                </a:moveTo>
                <a:lnTo>
                  <a:pt x="1744726" y="1016"/>
                </a:lnTo>
                <a:lnTo>
                  <a:pt x="1741170" y="7112"/>
                </a:lnTo>
                <a:lnTo>
                  <a:pt x="1742186" y="10922"/>
                </a:lnTo>
                <a:lnTo>
                  <a:pt x="1812072" y="51688"/>
                </a:lnTo>
                <a:lnTo>
                  <a:pt x="1821434" y="46227"/>
                </a:lnTo>
                <a:lnTo>
                  <a:pt x="1824609" y="46227"/>
                </a:lnTo>
                <a:lnTo>
                  <a:pt x="1824609" y="45338"/>
                </a:lnTo>
                <a:lnTo>
                  <a:pt x="1826291" y="45338"/>
                </a:lnTo>
                <a:lnTo>
                  <a:pt x="174853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5366784" y="4590911"/>
            <a:ext cx="1240155" cy="616585"/>
          </a:xfrm>
          <a:custGeom>
            <a:avLst/>
            <a:gdLst/>
            <a:ahLst/>
            <a:cxnLst/>
            <a:rect l="l" t="t" r="r" b="b"/>
            <a:pathLst>
              <a:path w="1240154" h="616585">
                <a:moveTo>
                  <a:pt x="60959" y="522477"/>
                </a:moveTo>
                <a:lnTo>
                  <a:pt x="57022" y="523239"/>
                </a:lnTo>
                <a:lnTo>
                  <a:pt x="55033" y="526288"/>
                </a:lnTo>
                <a:lnTo>
                  <a:pt x="0" y="608584"/>
                </a:lnTo>
                <a:lnTo>
                  <a:pt x="102234" y="616204"/>
                </a:lnTo>
                <a:lnTo>
                  <a:pt x="105282" y="613537"/>
                </a:lnTo>
                <a:lnTo>
                  <a:pt x="105663" y="610107"/>
                </a:lnTo>
                <a:lnTo>
                  <a:pt x="105763" y="608710"/>
                </a:lnTo>
                <a:lnTo>
                  <a:pt x="14096" y="608710"/>
                </a:lnTo>
                <a:lnTo>
                  <a:pt x="8508" y="597281"/>
                </a:lnTo>
                <a:lnTo>
                  <a:pt x="29733" y="586941"/>
                </a:lnTo>
                <a:lnTo>
                  <a:pt x="65658" y="533145"/>
                </a:lnTo>
                <a:lnTo>
                  <a:pt x="67563" y="530225"/>
                </a:lnTo>
                <a:lnTo>
                  <a:pt x="66801" y="526288"/>
                </a:lnTo>
                <a:lnTo>
                  <a:pt x="60959" y="522477"/>
                </a:lnTo>
                <a:close/>
              </a:path>
              <a:path w="1240154" h="616585">
                <a:moveTo>
                  <a:pt x="29733" y="586941"/>
                </a:moveTo>
                <a:lnTo>
                  <a:pt x="8508" y="597281"/>
                </a:lnTo>
                <a:lnTo>
                  <a:pt x="14096" y="608710"/>
                </a:lnTo>
                <a:lnTo>
                  <a:pt x="18528" y="606551"/>
                </a:lnTo>
                <a:lnTo>
                  <a:pt x="16637" y="606551"/>
                </a:lnTo>
                <a:lnTo>
                  <a:pt x="11811" y="596645"/>
                </a:lnTo>
                <a:lnTo>
                  <a:pt x="23252" y="596645"/>
                </a:lnTo>
                <a:lnTo>
                  <a:pt x="29733" y="586941"/>
                </a:lnTo>
                <a:close/>
              </a:path>
              <a:path w="1240154" h="616585">
                <a:moveTo>
                  <a:pt x="35254" y="598404"/>
                </a:moveTo>
                <a:lnTo>
                  <a:pt x="14096" y="608710"/>
                </a:lnTo>
                <a:lnTo>
                  <a:pt x="105763" y="608710"/>
                </a:lnTo>
                <a:lnTo>
                  <a:pt x="105918" y="606551"/>
                </a:lnTo>
                <a:lnTo>
                  <a:pt x="103250" y="603504"/>
                </a:lnTo>
                <a:lnTo>
                  <a:pt x="35254" y="598404"/>
                </a:lnTo>
                <a:close/>
              </a:path>
              <a:path w="1240154" h="616585">
                <a:moveTo>
                  <a:pt x="11811" y="596645"/>
                </a:moveTo>
                <a:lnTo>
                  <a:pt x="16637" y="606551"/>
                </a:lnTo>
                <a:lnTo>
                  <a:pt x="22706" y="597463"/>
                </a:lnTo>
                <a:lnTo>
                  <a:pt x="11811" y="596645"/>
                </a:lnTo>
                <a:close/>
              </a:path>
              <a:path w="1240154" h="616585">
                <a:moveTo>
                  <a:pt x="22706" y="597463"/>
                </a:moveTo>
                <a:lnTo>
                  <a:pt x="16637" y="606551"/>
                </a:lnTo>
                <a:lnTo>
                  <a:pt x="18528" y="606551"/>
                </a:lnTo>
                <a:lnTo>
                  <a:pt x="35254" y="598404"/>
                </a:lnTo>
                <a:lnTo>
                  <a:pt x="22706" y="597463"/>
                </a:lnTo>
                <a:close/>
              </a:path>
              <a:path w="1240154" h="616585">
                <a:moveTo>
                  <a:pt x="1234566" y="0"/>
                </a:moveTo>
                <a:lnTo>
                  <a:pt x="29733" y="586941"/>
                </a:lnTo>
                <a:lnTo>
                  <a:pt x="22706" y="597463"/>
                </a:lnTo>
                <a:lnTo>
                  <a:pt x="35254" y="598404"/>
                </a:lnTo>
                <a:lnTo>
                  <a:pt x="1240154" y="11430"/>
                </a:lnTo>
                <a:lnTo>
                  <a:pt x="1234566" y="0"/>
                </a:lnTo>
                <a:close/>
              </a:path>
              <a:path w="1240154" h="616585">
                <a:moveTo>
                  <a:pt x="23252" y="596645"/>
                </a:moveTo>
                <a:lnTo>
                  <a:pt x="11811" y="596645"/>
                </a:lnTo>
                <a:lnTo>
                  <a:pt x="22706" y="597463"/>
                </a:lnTo>
                <a:lnTo>
                  <a:pt x="23252" y="59664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7326649" y="379805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3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object 8"/>
          <p:cNvSpPr/>
          <p:nvPr/>
        </p:nvSpPr>
        <p:spPr>
          <a:xfrm>
            <a:off x="7157484" y="389406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3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object 9"/>
          <p:cNvSpPr/>
          <p:nvPr/>
        </p:nvSpPr>
        <p:spPr>
          <a:xfrm>
            <a:off x="7370845" y="374928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4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6"/>
                </a:lnTo>
                <a:lnTo>
                  <a:pt x="62483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7262640" y="383005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6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object 11"/>
          <p:cNvSpPr/>
          <p:nvPr/>
        </p:nvSpPr>
        <p:spPr>
          <a:xfrm>
            <a:off x="7195584" y="364565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3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0" name="object 12"/>
          <p:cNvSpPr/>
          <p:nvPr/>
        </p:nvSpPr>
        <p:spPr>
          <a:xfrm>
            <a:off x="7207777" y="379195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6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object 13"/>
          <p:cNvSpPr/>
          <p:nvPr/>
        </p:nvSpPr>
        <p:spPr>
          <a:xfrm>
            <a:off x="7340364" y="367765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6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object 14"/>
          <p:cNvSpPr/>
          <p:nvPr/>
        </p:nvSpPr>
        <p:spPr>
          <a:xfrm>
            <a:off x="7422660" y="3837674"/>
            <a:ext cx="91440" cy="90170"/>
          </a:xfrm>
          <a:custGeom>
            <a:avLst/>
            <a:gdLst/>
            <a:ahLst/>
            <a:cxnLst/>
            <a:rect l="l" t="t" r="r" b="b"/>
            <a:pathLst>
              <a:path w="91439" h="90169">
                <a:moveTo>
                  <a:pt x="45720" y="0"/>
                </a:moveTo>
                <a:lnTo>
                  <a:pt x="27914" y="3524"/>
                </a:lnTo>
                <a:lnTo>
                  <a:pt x="13382" y="13144"/>
                </a:lnTo>
                <a:lnTo>
                  <a:pt x="3589" y="27431"/>
                </a:lnTo>
                <a:lnTo>
                  <a:pt x="0" y="44957"/>
                </a:lnTo>
                <a:lnTo>
                  <a:pt x="3589" y="62483"/>
                </a:lnTo>
                <a:lnTo>
                  <a:pt x="13382" y="76771"/>
                </a:lnTo>
                <a:lnTo>
                  <a:pt x="27914" y="86391"/>
                </a:lnTo>
                <a:lnTo>
                  <a:pt x="45720" y="89915"/>
                </a:lnTo>
                <a:lnTo>
                  <a:pt x="63525" y="86391"/>
                </a:lnTo>
                <a:lnTo>
                  <a:pt x="78057" y="76771"/>
                </a:lnTo>
                <a:lnTo>
                  <a:pt x="87850" y="62483"/>
                </a:lnTo>
                <a:lnTo>
                  <a:pt x="91439" y="44957"/>
                </a:lnTo>
                <a:lnTo>
                  <a:pt x="87850" y="27431"/>
                </a:lnTo>
                <a:lnTo>
                  <a:pt x="78057" y="13144"/>
                </a:lnTo>
                <a:lnTo>
                  <a:pt x="63525" y="3524"/>
                </a:lnTo>
                <a:lnTo>
                  <a:pt x="45720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object 15"/>
          <p:cNvSpPr/>
          <p:nvPr/>
        </p:nvSpPr>
        <p:spPr>
          <a:xfrm>
            <a:off x="7562869" y="378128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4" name="object 16"/>
          <p:cNvSpPr/>
          <p:nvPr/>
        </p:nvSpPr>
        <p:spPr>
          <a:xfrm>
            <a:off x="7398277" y="376604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5" name="object 17"/>
          <p:cNvSpPr/>
          <p:nvPr/>
        </p:nvSpPr>
        <p:spPr>
          <a:xfrm>
            <a:off x="7442472" y="386815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object 18"/>
          <p:cNvSpPr/>
          <p:nvPr/>
        </p:nvSpPr>
        <p:spPr>
          <a:xfrm>
            <a:off x="7308360" y="390777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7" name="object 19"/>
          <p:cNvSpPr/>
          <p:nvPr/>
        </p:nvSpPr>
        <p:spPr>
          <a:xfrm>
            <a:off x="7454664" y="382243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6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8" name="object 20"/>
          <p:cNvSpPr/>
          <p:nvPr/>
        </p:nvSpPr>
        <p:spPr>
          <a:xfrm>
            <a:off x="7163581" y="395045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4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6"/>
                </a:lnTo>
                <a:lnTo>
                  <a:pt x="62483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object 21"/>
          <p:cNvSpPr/>
          <p:nvPr/>
        </p:nvSpPr>
        <p:spPr>
          <a:xfrm>
            <a:off x="7450093" y="389406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4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6"/>
                </a:lnTo>
                <a:lnTo>
                  <a:pt x="62483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0" name="object 22"/>
          <p:cNvSpPr/>
          <p:nvPr/>
        </p:nvSpPr>
        <p:spPr>
          <a:xfrm>
            <a:off x="7512577" y="3804146"/>
            <a:ext cx="91440" cy="90170"/>
          </a:xfrm>
          <a:custGeom>
            <a:avLst/>
            <a:gdLst/>
            <a:ahLst/>
            <a:cxnLst/>
            <a:rect l="l" t="t" r="r" b="b"/>
            <a:pathLst>
              <a:path w="91439" h="90169">
                <a:moveTo>
                  <a:pt x="45720" y="0"/>
                </a:moveTo>
                <a:lnTo>
                  <a:pt x="27914" y="3524"/>
                </a:lnTo>
                <a:lnTo>
                  <a:pt x="13382" y="13144"/>
                </a:lnTo>
                <a:lnTo>
                  <a:pt x="3589" y="27432"/>
                </a:lnTo>
                <a:lnTo>
                  <a:pt x="0" y="44958"/>
                </a:lnTo>
                <a:lnTo>
                  <a:pt x="3589" y="62484"/>
                </a:lnTo>
                <a:lnTo>
                  <a:pt x="13382" y="76771"/>
                </a:lnTo>
                <a:lnTo>
                  <a:pt x="27914" y="86391"/>
                </a:lnTo>
                <a:lnTo>
                  <a:pt x="45720" y="89916"/>
                </a:lnTo>
                <a:lnTo>
                  <a:pt x="63525" y="86391"/>
                </a:lnTo>
                <a:lnTo>
                  <a:pt x="78057" y="76771"/>
                </a:lnTo>
                <a:lnTo>
                  <a:pt x="87850" y="62484"/>
                </a:lnTo>
                <a:lnTo>
                  <a:pt x="91439" y="44958"/>
                </a:lnTo>
                <a:lnTo>
                  <a:pt x="87850" y="27432"/>
                </a:lnTo>
                <a:lnTo>
                  <a:pt x="78057" y="13144"/>
                </a:lnTo>
                <a:lnTo>
                  <a:pt x="63525" y="3524"/>
                </a:lnTo>
                <a:lnTo>
                  <a:pt x="45720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1" name="object 23"/>
          <p:cNvSpPr/>
          <p:nvPr/>
        </p:nvSpPr>
        <p:spPr>
          <a:xfrm>
            <a:off x="7454664" y="384224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object 24"/>
          <p:cNvSpPr/>
          <p:nvPr/>
        </p:nvSpPr>
        <p:spPr>
          <a:xfrm>
            <a:off x="7293120" y="380871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4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6"/>
                </a:lnTo>
                <a:lnTo>
                  <a:pt x="62483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3" name="object 25"/>
          <p:cNvSpPr/>
          <p:nvPr/>
        </p:nvSpPr>
        <p:spPr>
          <a:xfrm>
            <a:off x="7280928" y="3714230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6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4" name="object 26"/>
          <p:cNvSpPr/>
          <p:nvPr/>
        </p:nvSpPr>
        <p:spPr>
          <a:xfrm>
            <a:off x="7357128" y="380414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object 27"/>
          <p:cNvSpPr/>
          <p:nvPr/>
        </p:nvSpPr>
        <p:spPr>
          <a:xfrm>
            <a:off x="7465333" y="384072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6" name="object 28"/>
          <p:cNvSpPr/>
          <p:nvPr/>
        </p:nvSpPr>
        <p:spPr>
          <a:xfrm>
            <a:off x="7287025" y="3929114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7" name="object 29"/>
          <p:cNvSpPr/>
          <p:nvPr/>
        </p:nvSpPr>
        <p:spPr>
          <a:xfrm>
            <a:off x="7117860" y="3772142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8" name="object 30"/>
          <p:cNvSpPr/>
          <p:nvPr/>
        </p:nvSpPr>
        <p:spPr>
          <a:xfrm>
            <a:off x="7105669" y="367765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9" name="object 31"/>
          <p:cNvSpPr/>
          <p:nvPr/>
        </p:nvSpPr>
        <p:spPr>
          <a:xfrm>
            <a:off x="7183393" y="3767570"/>
            <a:ext cx="90170" cy="91440"/>
          </a:xfrm>
          <a:custGeom>
            <a:avLst/>
            <a:gdLst/>
            <a:ahLst/>
            <a:cxnLst/>
            <a:rect l="l" t="t" r="r" b="b"/>
            <a:pathLst>
              <a:path w="90170" h="91439">
                <a:moveTo>
                  <a:pt x="44957" y="0"/>
                </a:moveTo>
                <a:lnTo>
                  <a:pt x="27431" y="3589"/>
                </a:lnTo>
                <a:lnTo>
                  <a:pt x="13144" y="13382"/>
                </a:lnTo>
                <a:lnTo>
                  <a:pt x="3524" y="27914"/>
                </a:lnTo>
                <a:lnTo>
                  <a:pt x="0" y="45719"/>
                </a:lnTo>
                <a:lnTo>
                  <a:pt x="3524" y="63525"/>
                </a:lnTo>
                <a:lnTo>
                  <a:pt x="13144" y="78057"/>
                </a:lnTo>
                <a:lnTo>
                  <a:pt x="27431" y="87850"/>
                </a:lnTo>
                <a:lnTo>
                  <a:pt x="44957" y="91440"/>
                </a:lnTo>
                <a:lnTo>
                  <a:pt x="62483" y="87850"/>
                </a:lnTo>
                <a:lnTo>
                  <a:pt x="76771" y="78057"/>
                </a:lnTo>
                <a:lnTo>
                  <a:pt x="86391" y="63525"/>
                </a:lnTo>
                <a:lnTo>
                  <a:pt x="89915" y="45719"/>
                </a:lnTo>
                <a:lnTo>
                  <a:pt x="86391" y="27914"/>
                </a:lnTo>
                <a:lnTo>
                  <a:pt x="76771" y="13382"/>
                </a:lnTo>
                <a:lnTo>
                  <a:pt x="62483" y="3589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0" name="object 32"/>
          <p:cNvSpPr/>
          <p:nvPr/>
        </p:nvSpPr>
        <p:spPr>
          <a:xfrm>
            <a:off x="7290072" y="3804146"/>
            <a:ext cx="90170" cy="91440"/>
          </a:xfrm>
          <a:custGeom>
            <a:avLst/>
            <a:gdLst/>
            <a:ahLst/>
            <a:cxnLst/>
            <a:rect l="l" t="t" r="r" b="b"/>
            <a:pathLst>
              <a:path w="90170" h="91439">
                <a:moveTo>
                  <a:pt x="44958" y="0"/>
                </a:moveTo>
                <a:lnTo>
                  <a:pt x="27431" y="3589"/>
                </a:lnTo>
                <a:lnTo>
                  <a:pt x="13144" y="13382"/>
                </a:lnTo>
                <a:lnTo>
                  <a:pt x="3524" y="27914"/>
                </a:lnTo>
                <a:lnTo>
                  <a:pt x="0" y="45720"/>
                </a:lnTo>
                <a:lnTo>
                  <a:pt x="3524" y="63525"/>
                </a:lnTo>
                <a:lnTo>
                  <a:pt x="13144" y="78057"/>
                </a:lnTo>
                <a:lnTo>
                  <a:pt x="27432" y="87850"/>
                </a:lnTo>
                <a:lnTo>
                  <a:pt x="44958" y="91440"/>
                </a:lnTo>
                <a:lnTo>
                  <a:pt x="62484" y="87850"/>
                </a:lnTo>
                <a:lnTo>
                  <a:pt x="76771" y="78057"/>
                </a:lnTo>
                <a:lnTo>
                  <a:pt x="86391" y="63525"/>
                </a:lnTo>
                <a:lnTo>
                  <a:pt x="89915" y="45720"/>
                </a:lnTo>
                <a:lnTo>
                  <a:pt x="86391" y="27914"/>
                </a:lnTo>
                <a:lnTo>
                  <a:pt x="76771" y="13382"/>
                </a:lnTo>
                <a:lnTo>
                  <a:pt x="62484" y="3589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1" name="object 33"/>
          <p:cNvSpPr/>
          <p:nvPr/>
        </p:nvSpPr>
        <p:spPr>
          <a:xfrm>
            <a:off x="7111764" y="389406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3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2" name="object 34"/>
          <p:cNvSpPr/>
          <p:nvPr/>
        </p:nvSpPr>
        <p:spPr>
          <a:xfrm>
            <a:off x="7459237" y="3852914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3" name="object 35"/>
          <p:cNvSpPr/>
          <p:nvPr/>
        </p:nvSpPr>
        <p:spPr>
          <a:xfrm>
            <a:off x="7299333" y="395045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3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4" name="object 36"/>
          <p:cNvSpPr/>
          <p:nvPr/>
        </p:nvSpPr>
        <p:spPr>
          <a:xfrm>
            <a:off x="7264164" y="3889490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5" name="object 37"/>
          <p:cNvSpPr/>
          <p:nvPr/>
        </p:nvSpPr>
        <p:spPr>
          <a:xfrm>
            <a:off x="7465450" y="368679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6" name="object 38"/>
          <p:cNvSpPr/>
          <p:nvPr/>
        </p:nvSpPr>
        <p:spPr>
          <a:xfrm>
            <a:off x="7480572" y="3810242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7" name="object 39"/>
          <p:cNvSpPr/>
          <p:nvPr/>
        </p:nvSpPr>
        <p:spPr>
          <a:xfrm>
            <a:off x="7468381" y="371575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69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8" name="object 40"/>
          <p:cNvSpPr/>
          <p:nvPr/>
        </p:nvSpPr>
        <p:spPr>
          <a:xfrm>
            <a:off x="7544581" y="3805670"/>
            <a:ext cx="90170" cy="91440"/>
          </a:xfrm>
          <a:custGeom>
            <a:avLst/>
            <a:gdLst/>
            <a:ahLst/>
            <a:cxnLst/>
            <a:rect l="l" t="t" r="r" b="b"/>
            <a:pathLst>
              <a:path w="90170" h="91439">
                <a:moveTo>
                  <a:pt x="44957" y="0"/>
                </a:moveTo>
                <a:lnTo>
                  <a:pt x="27431" y="3589"/>
                </a:lnTo>
                <a:lnTo>
                  <a:pt x="13144" y="13382"/>
                </a:lnTo>
                <a:lnTo>
                  <a:pt x="3524" y="27914"/>
                </a:lnTo>
                <a:lnTo>
                  <a:pt x="0" y="45719"/>
                </a:lnTo>
                <a:lnTo>
                  <a:pt x="3524" y="63525"/>
                </a:lnTo>
                <a:lnTo>
                  <a:pt x="13144" y="78057"/>
                </a:lnTo>
                <a:lnTo>
                  <a:pt x="27431" y="87850"/>
                </a:lnTo>
                <a:lnTo>
                  <a:pt x="44957" y="91440"/>
                </a:lnTo>
                <a:lnTo>
                  <a:pt x="62483" y="87850"/>
                </a:lnTo>
                <a:lnTo>
                  <a:pt x="76771" y="78057"/>
                </a:lnTo>
                <a:lnTo>
                  <a:pt x="86391" y="63525"/>
                </a:lnTo>
                <a:lnTo>
                  <a:pt x="89915" y="45719"/>
                </a:lnTo>
                <a:lnTo>
                  <a:pt x="86391" y="27914"/>
                </a:lnTo>
                <a:lnTo>
                  <a:pt x="76771" y="13382"/>
                </a:lnTo>
                <a:lnTo>
                  <a:pt x="62483" y="3589"/>
                </a:lnTo>
                <a:lnTo>
                  <a:pt x="44957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0" name="object 42"/>
          <p:cNvSpPr/>
          <p:nvPr/>
        </p:nvSpPr>
        <p:spPr>
          <a:xfrm>
            <a:off x="7831209" y="2287767"/>
            <a:ext cx="984544" cy="1271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1" name="object 43"/>
          <p:cNvSpPr/>
          <p:nvPr/>
        </p:nvSpPr>
        <p:spPr>
          <a:xfrm>
            <a:off x="7157484" y="518031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2" name="object 44"/>
          <p:cNvSpPr/>
          <p:nvPr/>
        </p:nvSpPr>
        <p:spPr>
          <a:xfrm>
            <a:off x="7309884" y="533271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3" name="object 45"/>
          <p:cNvSpPr/>
          <p:nvPr/>
        </p:nvSpPr>
        <p:spPr>
          <a:xfrm>
            <a:off x="7322077" y="522146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4" name="object 46"/>
          <p:cNvSpPr/>
          <p:nvPr/>
        </p:nvSpPr>
        <p:spPr>
          <a:xfrm>
            <a:off x="7073664" y="522146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5" name="object 47"/>
          <p:cNvSpPr/>
          <p:nvPr/>
        </p:nvSpPr>
        <p:spPr>
          <a:xfrm>
            <a:off x="7184916" y="534795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6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6" name="object 48"/>
          <p:cNvSpPr/>
          <p:nvPr/>
        </p:nvSpPr>
        <p:spPr>
          <a:xfrm>
            <a:off x="7169677" y="5404347"/>
            <a:ext cx="90170" cy="91440"/>
          </a:xfrm>
          <a:custGeom>
            <a:avLst/>
            <a:gdLst/>
            <a:ahLst/>
            <a:cxnLst/>
            <a:rect l="l" t="t" r="r" b="b"/>
            <a:pathLst>
              <a:path w="90170" h="91439">
                <a:moveTo>
                  <a:pt x="44958" y="0"/>
                </a:moveTo>
                <a:lnTo>
                  <a:pt x="27432" y="3589"/>
                </a:lnTo>
                <a:lnTo>
                  <a:pt x="13144" y="13382"/>
                </a:lnTo>
                <a:lnTo>
                  <a:pt x="3524" y="27914"/>
                </a:lnTo>
                <a:lnTo>
                  <a:pt x="0" y="45719"/>
                </a:lnTo>
                <a:lnTo>
                  <a:pt x="3524" y="63525"/>
                </a:lnTo>
                <a:lnTo>
                  <a:pt x="13144" y="78057"/>
                </a:lnTo>
                <a:lnTo>
                  <a:pt x="27432" y="87850"/>
                </a:lnTo>
                <a:lnTo>
                  <a:pt x="44958" y="91439"/>
                </a:lnTo>
                <a:lnTo>
                  <a:pt x="62484" y="87850"/>
                </a:lnTo>
                <a:lnTo>
                  <a:pt x="76771" y="78057"/>
                </a:lnTo>
                <a:lnTo>
                  <a:pt x="86391" y="63525"/>
                </a:lnTo>
                <a:lnTo>
                  <a:pt x="89916" y="45719"/>
                </a:lnTo>
                <a:lnTo>
                  <a:pt x="86391" y="27914"/>
                </a:lnTo>
                <a:lnTo>
                  <a:pt x="76771" y="13382"/>
                </a:lnTo>
                <a:lnTo>
                  <a:pt x="62484" y="3589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7" name="object 49"/>
          <p:cNvSpPr/>
          <p:nvPr/>
        </p:nvSpPr>
        <p:spPr>
          <a:xfrm>
            <a:off x="7119384" y="552169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1" y="3533"/>
                </a:lnTo>
                <a:lnTo>
                  <a:pt x="13144" y="13168"/>
                </a:lnTo>
                <a:lnTo>
                  <a:pt x="3524" y="27458"/>
                </a:lnTo>
                <a:lnTo>
                  <a:pt x="0" y="44958"/>
                </a:lnTo>
                <a:lnTo>
                  <a:pt x="3524" y="62457"/>
                </a:lnTo>
                <a:lnTo>
                  <a:pt x="13144" y="76747"/>
                </a:lnTo>
                <a:lnTo>
                  <a:pt x="27432" y="86382"/>
                </a:lnTo>
                <a:lnTo>
                  <a:pt x="44958" y="89916"/>
                </a:lnTo>
                <a:lnTo>
                  <a:pt x="62484" y="86382"/>
                </a:lnTo>
                <a:lnTo>
                  <a:pt x="76771" y="76747"/>
                </a:lnTo>
                <a:lnTo>
                  <a:pt x="86391" y="62457"/>
                </a:lnTo>
                <a:lnTo>
                  <a:pt x="89915" y="44958"/>
                </a:lnTo>
                <a:lnTo>
                  <a:pt x="86391" y="27458"/>
                </a:lnTo>
                <a:lnTo>
                  <a:pt x="76771" y="13168"/>
                </a:lnTo>
                <a:lnTo>
                  <a:pt x="62484" y="3533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8" name="object 50"/>
          <p:cNvSpPr/>
          <p:nvPr/>
        </p:nvSpPr>
        <p:spPr>
          <a:xfrm>
            <a:off x="7219969" y="5189463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9" name="object 51"/>
          <p:cNvSpPr/>
          <p:nvPr/>
        </p:nvSpPr>
        <p:spPr>
          <a:xfrm>
            <a:off x="7035564" y="532205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8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0" name="object 52"/>
          <p:cNvSpPr/>
          <p:nvPr/>
        </p:nvSpPr>
        <p:spPr>
          <a:xfrm>
            <a:off x="7276357" y="526109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1" name="object 53"/>
          <p:cNvSpPr/>
          <p:nvPr/>
        </p:nvSpPr>
        <p:spPr>
          <a:xfrm>
            <a:off x="7416564" y="5302239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8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2" name="object 54"/>
          <p:cNvSpPr/>
          <p:nvPr/>
        </p:nvSpPr>
        <p:spPr>
          <a:xfrm>
            <a:off x="7232160" y="5329671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3" name="object 55"/>
          <p:cNvSpPr/>
          <p:nvPr/>
        </p:nvSpPr>
        <p:spPr>
          <a:xfrm>
            <a:off x="7369320" y="545006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57"/>
                </a:lnTo>
                <a:lnTo>
                  <a:pt x="13144" y="76747"/>
                </a:lnTo>
                <a:lnTo>
                  <a:pt x="27431" y="86382"/>
                </a:lnTo>
                <a:lnTo>
                  <a:pt x="44957" y="89916"/>
                </a:lnTo>
                <a:lnTo>
                  <a:pt x="62484" y="86382"/>
                </a:lnTo>
                <a:lnTo>
                  <a:pt x="76771" y="76747"/>
                </a:lnTo>
                <a:lnTo>
                  <a:pt x="86391" y="62457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4" name="object 56"/>
          <p:cNvSpPr/>
          <p:nvPr/>
        </p:nvSpPr>
        <p:spPr>
          <a:xfrm>
            <a:off x="7258069" y="533271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7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5" name="object 57"/>
          <p:cNvSpPr/>
          <p:nvPr/>
        </p:nvSpPr>
        <p:spPr>
          <a:xfrm>
            <a:off x="7279404" y="5495786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2" y="3533"/>
                </a:lnTo>
                <a:lnTo>
                  <a:pt x="13144" y="13168"/>
                </a:lnTo>
                <a:lnTo>
                  <a:pt x="3524" y="27458"/>
                </a:lnTo>
                <a:lnTo>
                  <a:pt x="0" y="44957"/>
                </a:lnTo>
                <a:lnTo>
                  <a:pt x="3524" y="62457"/>
                </a:lnTo>
                <a:lnTo>
                  <a:pt x="13144" y="76747"/>
                </a:lnTo>
                <a:lnTo>
                  <a:pt x="27432" y="86382"/>
                </a:lnTo>
                <a:lnTo>
                  <a:pt x="44958" y="89915"/>
                </a:lnTo>
                <a:lnTo>
                  <a:pt x="62484" y="86382"/>
                </a:lnTo>
                <a:lnTo>
                  <a:pt x="76771" y="76747"/>
                </a:lnTo>
                <a:lnTo>
                  <a:pt x="86391" y="62457"/>
                </a:lnTo>
                <a:lnTo>
                  <a:pt x="89916" y="44957"/>
                </a:lnTo>
                <a:lnTo>
                  <a:pt x="86391" y="27458"/>
                </a:lnTo>
                <a:lnTo>
                  <a:pt x="76771" y="13168"/>
                </a:lnTo>
                <a:lnTo>
                  <a:pt x="62484" y="3533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6" name="object 58"/>
          <p:cNvSpPr/>
          <p:nvPr/>
        </p:nvSpPr>
        <p:spPr>
          <a:xfrm>
            <a:off x="7119384" y="552169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1" y="3533"/>
                </a:lnTo>
                <a:lnTo>
                  <a:pt x="13144" y="13168"/>
                </a:lnTo>
                <a:lnTo>
                  <a:pt x="3524" y="27458"/>
                </a:lnTo>
                <a:lnTo>
                  <a:pt x="0" y="44958"/>
                </a:lnTo>
                <a:lnTo>
                  <a:pt x="3524" y="62457"/>
                </a:lnTo>
                <a:lnTo>
                  <a:pt x="13144" y="76747"/>
                </a:lnTo>
                <a:lnTo>
                  <a:pt x="27432" y="86382"/>
                </a:lnTo>
                <a:lnTo>
                  <a:pt x="44958" y="89916"/>
                </a:lnTo>
                <a:lnTo>
                  <a:pt x="62484" y="86382"/>
                </a:lnTo>
                <a:lnTo>
                  <a:pt x="76771" y="76747"/>
                </a:lnTo>
                <a:lnTo>
                  <a:pt x="86391" y="62457"/>
                </a:lnTo>
                <a:lnTo>
                  <a:pt x="89915" y="44958"/>
                </a:lnTo>
                <a:lnTo>
                  <a:pt x="86391" y="27458"/>
                </a:lnTo>
                <a:lnTo>
                  <a:pt x="76771" y="13168"/>
                </a:lnTo>
                <a:lnTo>
                  <a:pt x="62484" y="3533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7" name="object 59"/>
          <p:cNvSpPr/>
          <p:nvPr/>
        </p:nvSpPr>
        <p:spPr>
          <a:xfrm>
            <a:off x="7123957" y="5110215"/>
            <a:ext cx="91440" cy="90170"/>
          </a:xfrm>
          <a:custGeom>
            <a:avLst/>
            <a:gdLst/>
            <a:ahLst/>
            <a:cxnLst/>
            <a:rect l="l" t="t" r="r" b="b"/>
            <a:pathLst>
              <a:path w="91439" h="90170">
                <a:moveTo>
                  <a:pt x="45719" y="0"/>
                </a:moveTo>
                <a:lnTo>
                  <a:pt x="27914" y="3524"/>
                </a:lnTo>
                <a:lnTo>
                  <a:pt x="13382" y="13144"/>
                </a:lnTo>
                <a:lnTo>
                  <a:pt x="3589" y="27432"/>
                </a:lnTo>
                <a:lnTo>
                  <a:pt x="0" y="44958"/>
                </a:lnTo>
                <a:lnTo>
                  <a:pt x="3589" y="62484"/>
                </a:lnTo>
                <a:lnTo>
                  <a:pt x="13382" y="76771"/>
                </a:lnTo>
                <a:lnTo>
                  <a:pt x="27914" y="86391"/>
                </a:lnTo>
                <a:lnTo>
                  <a:pt x="45719" y="89916"/>
                </a:lnTo>
                <a:lnTo>
                  <a:pt x="63525" y="86391"/>
                </a:lnTo>
                <a:lnTo>
                  <a:pt x="78057" y="76771"/>
                </a:lnTo>
                <a:lnTo>
                  <a:pt x="87850" y="62484"/>
                </a:lnTo>
                <a:lnTo>
                  <a:pt x="91439" y="44958"/>
                </a:lnTo>
                <a:lnTo>
                  <a:pt x="87850" y="27432"/>
                </a:lnTo>
                <a:lnTo>
                  <a:pt x="78057" y="13144"/>
                </a:lnTo>
                <a:lnTo>
                  <a:pt x="63525" y="3524"/>
                </a:lnTo>
                <a:lnTo>
                  <a:pt x="457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8" name="object 60"/>
          <p:cNvSpPr/>
          <p:nvPr/>
        </p:nvSpPr>
        <p:spPr>
          <a:xfrm>
            <a:off x="7183393" y="5328147"/>
            <a:ext cx="90170" cy="91440"/>
          </a:xfrm>
          <a:custGeom>
            <a:avLst/>
            <a:gdLst/>
            <a:ahLst/>
            <a:cxnLst/>
            <a:rect l="l" t="t" r="r" b="b"/>
            <a:pathLst>
              <a:path w="90170" h="91439">
                <a:moveTo>
                  <a:pt x="44957" y="0"/>
                </a:moveTo>
                <a:lnTo>
                  <a:pt x="27431" y="3589"/>
                </a:lnTo>
                <a:lnTo>
                  <a:pt x="13144" y="13382"/>
                </a:lnTo>
                <a:lnTo>
                  <a:pt x="3524" y="27914"/>
                </a:lnTo>
                <a:lnTo>
                  <a:pt x="0" y="45719"/>
                </a:lnTo>
                <a:lnTo>
                  <a:pt x="3524" y="63525"/>
                </a:lnTo>
                <a:lnTo>
                  <a:pt x="13144" y="78057"/>
                </a:lnTo>
                <a:lnTo>
                  <a:pt x="27432" y="87850"/>
                </a:lnTo>
                <a:lnTo>
                  <a:pt x="44957" y="91439"/>
                </a:lnTo>
                <a:lnTo>
                  <a:pt x="62484" y="87850"/>
                </a:lnTo>
                <a:lnTo>
                  <a:pt x="76771" y="78057"/>
                </a:lnTo>
                <a:lnTo>
                  <a:pt x="86391" y="63525"/>
                </a:lnTo>
                <a:lnTo>
                  <a:pt x="89915" y="45719"/>
                </a:lnTo>
                <a:lnTo>
                  <a:pt x="86391" y="27914"/>
                </a:lnTo>
                <a:lnTo>
                  <a:pt x="76771" y="13382"/>
                </a:lnTo>
                <a:lnTo>
                  <a:pt x="62483" y="3589"/>
                </a:lnTo>
                <a:lnTo>
                  <a:pt x="449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9" name="object 61"/>
          <p:cNvSpPr/>
          <p:nvPr/>
        </p:nvSpPr>
        <p:spPr>
          <a:xfrm>
            <a:off x="7215396" y="5334242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7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0" name="object 62"/>
          <p:cNvSpPr/>
          <p:nvPr/>
        </p:nvSpPr>
        <p:spPr>
          <a:xfrm>
            <a:off x="7198750" y="5296142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7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1" name="object 63"/>
          <p:cNvSpPr/>
          <p:nvPr/>
        </p:nvSpPr>
        <p:spPr>
          <a:xfrm>
            <a:off x="7315981" y="530071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7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1" y="86391"/>
                </a:lnTo>
                <a:lnTo>
                  <a:pt x="44957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3" y="3524"/>
                </a:lnTo>
                <a:lnTo>
                  <a:pt x="4495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2" name="object 64"/>
          <p:cNvSpPr/>
          <p:nvPr/>
        </p:nvSpPr>
        <p:spPr>
          <a:xfrm>
            <a:off x="7264164" y="529004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6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3" name="object 65"/>
          <p:cNvSpPr/>
          <p:nvPr/>
        </p:nvSpPr>
        <p:spPr>
          <a:xfrm>
            <a:off x="6966984" y="536929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5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4" name="object 66"/>
          <p:cNvSpPr/>
          <p:nvPr/>
        </p:nvSpPr>
        <p:spPr>
          <a:xfrm>
            <a:off x="7119384" y="5521695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1" y="3533"/>
                </a:lnTo>
                <a:lnTo>
                  <a:pt x="13144" y="13168"/>
                </a:lnTo>
                <a:lnTo>
                  <a:pt x="3524" y="27458"/>
                </a:lnTo>
                <a:lnTo>
                  <a:pt x="0" y="44958"/>
                </a:lnTo>
                <a:lnTo>
                  <a:pt x="3524" y="62457"/>
                </a:lnTo>
                <a:lnTo>
                  <a:pt x="13144" y="76747"/>
                </a:lnTo>
                <a:lnTo>
                  <a:pt x="27432" y="86382"/>
                </a:lnTo>
                <a:lnTo>
                  <a:pt x="44958" y="89916"/>
                </a:lnTo>
                <a:lnTo>
                  <a:pt x="62484" y="86382"/>
                </a:lnTo>
                <a:lnTo>
                  <a:pt x="76771" y="76747"/>
                </a:lnTo>
                <a:lnTo>
                  <a:pt x="86391" y="62457"/>
                </a:lnTo>
                <a:lnTo>
                  <a:pt x="89915" y="44958"/>
                </a:lnTo>
                <a:lnTo>
                  <a:pt x="86391" y="27458"/>
                </a:lnTo>
                <a:lnTo>
                  <a:pt x="76771" y="13168"/>
                </a:lnTo>
                <a:lnTo>
                  <a:pt x="62484" y="3533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5" name="object 67"/>
          <p:cNvSpPr/>
          <p:nvPr/>
        </p:nvSpPr>
        <p:spPr>
          <a:xfrm>
            <a:off x="7034040" y="5279378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2" y="3524"/>
                </a:lnTo>
                <a:lnTo>
                  <a:pt x="13144" y="13144"/>
                </a:lnTo>
                <a:lnTo>
                  <a:pt x="3524" y="27432"/>
                </a:lnTo>
                <a:lnTo>
                  <a:pt x="0" y="44958"/>
                </a:lnTo>
                <a:lnTo>
                  <a:pt x="3524" y="62484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6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4"/>
                </a:lnTo>
                <a:lnTo>
                  <a:pt x="89916" y="44958"/>
                </a:lnTo>
                <a:lnTo>
                  <a:pt x="86391" y="27432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6" name="object 68"/>
          <p:cNvSpPr/>
          <p:nvPr/>
        </p:nvSpPr>
        <p:spPr>
          <a:xfrm>
            <a:off x="7302264" y="5424159"/>
            <a:ext cx="90170" cy="91440"/>
          </a:xfrm>
          <a:custGeom>
            <a:avLst/>
            <a:gdLst/>
            <a:ahLst/>
            <a:cxnLst/>
            <a:rect l="l" t="t" r="r" b="b"/>
            <a:pathLst>
              <a:path w="90170" h="91439">
                <a:moveTo>
                  <a:pt x="44958" y="0"/>
                </a:moveTo>
                <a:lnTo>
                  <a:pt x="27432" y="3589"/>
                </a:lnTo>
                <a:lnTo>
                  <a:pt x="13144" y="13382"/>
                </a:lnTo>
                <a:lnTo>
                  <a:pt x="3524" y="27914"/>
                </a:lnTo>
                <a:lnTo>
                  <a:pt x="0" y="45719"/>
                </a:lnTo>
                <a:lnTo>
                  <a:pt x="3524" y="63515"/>
                </a:lnTo>
                <a:lnTo>
                  <a:pt x="13144" y="78047"/>
                </a:lnTo>
                <a:lnTo>
                  <a:pt x="27432" y="87846"/>
                </a:lnTo>
                <a:lnTo>
                  <a:pt x="44958" y="91439"/>
                </a:lnTo>
                <a:lnTo>
                  <a:pt x="62484" y="87846"/>
                </a:lnTo>
                <a:lnTo>
                  <a:pt x="76771" y="78047"/>
                </a:lnTo>
                <a:lnTo>
                  <a:pt x="86391" y="63515"/>
                </a:lnTo>
                <a:lnTo>
                  <a:pt x="89916" y="45719"/>
                </a:lnTo>
                <a:lnTo>
                  <a:pt x="86391" y="27914"/>
                </a:lnTo>
                <a:lnTo>
                  <a:pt x="76771" y="13382"/>
                </a:lnTo>
                <a:lnTo>
                  <a:pt x="62484" y="3589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7" name="object 69"/>
          <p:cNvSpPr/>
          <p:nvPr/>
        </p:nvSpPr>
        <p:spPr>
          <a:xfrm>
            <a:off x="7379989" y="5389107"/>
            <a:ext cx="90170" cy="90170"/>
          </a:xfrm>
          <a:custGeom>
            <a:avLst/>
            <a:gdLst/>
            <a:ahLst/>
            <a:cxnLst/>
            <a:rect l="l" t="t" r="r" b="b"/>
            <a:pathLst>
              <a:path w="90170" h="90170">
                <a:moveTo>
                  <a:pt x="44958" y="0"/>
                </a:moveTo>
                <a:lnTo>
                  <a:pt x="27431" y="3524"/>
                </a:lnTo>
                <a:lnTo>
                  <a:pt x="13144" y="13144"/>
                </a:lnTo>
                <a:lnTo>
                  <a:pt x="3524" y="27431"/>
                </a:lnTo>
                <a:lnTo>
                  <a:pt x="0" y="44957"/>
                </a:lnTo>
                <a:lnTo>
                  <a:pt x="3524" y="62483"/>
                </a:lnTo>
                <a:lnTo>
                  <a:pt x="13144" y="76771"/>
                </a:lnTo>
                <a:lnTo>
                  <a:pt x="27432" y="86391"/>
                </a:lnTo>
                <a:lnTo>
                  <a:pt x="44958" y="89915"/>
                </a:lnTo>
                <a:lnTo>
                  <a:pt x="62484" y="86391"/>
                </a:lnTo>
                <a:lnTo>
                  <a:pt x="76771" y="76771"/>
                </a:lnTo>
                <a:lnTo>
                  <a:pt x="86391" y="62483"/>
                </a:lnTo>
                <a:lnTo>
                  <a:pt x="89915" y="44957"/>
                </a:lnTo>
                <a:lnTo>
                  <a:pt x="86391" y="27431"/>
                </a:lnTo>
                <a:lnTo>
                  <a:pt x="76771" y="13144"/>
                </a:lnTo>
                <a:lnTo>
                  <a:pt x="62484" y="3524"/>
                </a:lnTo>
                <a:lnTo>
                  <a:pt x="449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8" name="object 70"/>
          <p:cNvSpPr/>
          <p:nvPr/>
        </p:nvSpPr>
        <p:spPr>
          <a:xfrm>
            <a:off x="7687952" y="4970006"/>
            <a:ext cx="1127801" cy="1407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79" name="Picture 3" descr="C:\Users\user1\Desktop\iobird\Deep_Face_Recognition\aligned\Amine (Staff)\2018-02-07-171315_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09" y="4895714"/>
            <a:ext cx="1346834" cy="13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object 82"/>
          <p:cNvSpPr/>
          <p:nvPr/>
        </p:nvSpPr>
        <p:spPr>
          <a:xfrm>
            <a:off x="4235350" y="4961290"/>
            <a:ext cx="185928" cy="1859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3"/>
          <p:cNvSpPr/>
          <p:nvPr/>
        </p:nvSpPr>
        <p:spPr>
          <a:xfrm>
            <a:off x="4539275" y="4077725"/>
            <a:ext cx="674560" cy="728980"/>
          </a:xfrm>
          <a:custGeom>
            <a:avLst/>
            <a:gdLst/>
            <a:ahLst/>
            <a:cxnLst/>
            <a:rect l="l" t="t" r="r" b="b"/>
            <a:pathLst>
              <a:path w="570865" h="728979">
                <a:moveTo>
                  <a:pt x="518417" y="56138"/>
                </a:moveTo>
                <a:lnTo>
                  <a:pt x="494919" y="86106"/>
                </a:lnTo>
                <a:lnTo>
                  <a:pt x="504951" y="93980"/>
                </a:lnTo>
                <a:lnTo>
                  <a:pt x="528406" y="63947"/>
                </a:lnTo>
                <a:lnTo>
                  <a:pt x="518417" y="56138"/>
                </a:lnTo>
                <a:close/>
              </a:path>
              <a:path w="570865" h="728979">
                <a:moveTo>
                  <a:pt x="560954" y="46100"/>
                </a:moveTo>
                <a:lnTo>
                  <a:pt x="526287" y="46100"/>
                </a:lnTo>
                <a:lnTo>
                  <a:pt x="536194" y="53975"/>
                </a:lnTo>
                <a:lnTo>
                  <a:pt x="528406" y="63947"/>
                </a:lnTo>
                <a:lnTo>
                  <a:pt x="553338" y="83438"/>
                </a:lnTo>
                <a:lnTo>
                  <a:pt x="560954" y="46100"/>
                </a:lnTo>
                <a:close/>
              </a:path>
              <a:path w="570865" h="728979">
                <a:moveTo>
                  <a:pt x="526287" y="46100"/>
                </a:moveTo>
                <a:lnTo>
                  <a:pt x="518417" y="56138"/>
                </a:lnTo>
                <a:lnTo>
                  <a:pt x="528406" y="63947"/>
                </a:lnTo>
                <a:lnTo>
                  <a:pt x="536194" y="53975"/>
                </a:lnTo>
                <a:lnTo>
                  <a:pt x="526287" y="46100"/>
                </a:lnTo>
                <a:close/>
              </a:path>
              <a:path w="570865" h="728979">
                <a:moveTo>
                  <a:pt x="570356" y="0"/>
                </a:moveTo>
                <a:lnTo>
                  <a:pt x="493395" y="36575"/>
                </a:lnTo>
                <a:lnTo>
                  <a:pt x="518417" y="56138"/>
                </a:lnTo>
                <a:lnTo>
                  <a:pt x="526287" y="46100"/>
                </a:lnTo>
                <a:lnTo>
                  <a:pt x="560954" y="46100"/>
                </a:lnTo>
                <a:lnTo>
                  <a:pt x="570356" y="0"/>
                </a:lnTo>
                <a:close/>
              </a:path>
              <a:path w="570865" h="728979">
                <a:moveTo>
                  <a:pt x="471424" y="116078"/>
                </a:moveTo>
                <a:lnTo>
                  <a:pt x="440054" y="156082"/>
                </a:lnTo>
                <a:lnTo>
                  <a:pt x="450087" y="163956"/>
                </a:lnTo>
                <a:lnTo>
                  <a:pt x="481456" y="123951"/>
                </a:lnTo>
                <a:lnTo>
                  <a:pt x="471424" y="116078"/>
                </a:lnTo>
                <a:close/>
              </a:path>
              <a:path w="570865" h="728979">
                <a:moveTo>
                  <a:pt x="416686" y="186055"/>
                </a:moveTo>
                <a:lnTo>
                  <a:pt x="385318" y="226060"/>
                </a:lnTo>
                <a:lnTo>
                  <a:pt x="395350" y="233934"/>
                </a:lnTo>
                <a:lnTo>
                  <a:pt x="426593" y="193929"/>
                </a:lnTo>
                <a:lnTo>
                  <a:pt x="416686" y="186055"/>
                </a:lnTo>
                <a:close/>
              </a:path>
              <a:path w="570865" h="728979">
                <a:moveTo>
                  <a:pt x="361823" y="256159"/>
                </a:moveTo>
                <a:lnTo>
                  <a:pt x="330580" y="296037"/>
                </a:lnTo>
                <a:lnTo>
                  <a:pt x="340486" y="303911"/>
                </a:lnTo>
                <a:lnTo>
                  <a:pt x="371855" y="263906"/>
                </a:lnTo>
                <a:lnTo>
                  <a:pt x="361823" y="256159"/>
                </a:lnTo>
                <a:close/>
              </a:path>
              <a:path w="570865" h="728979">
                <a:moveTo>
                  <a:pt x="307085" y="326136"/>
                </a:moveTo>
                <a:lnTo>
                  <a:pt x="275717" y="366141"/>
                </a:lnTo>
                <a:lnTo>
                  <a:pt x="285750" y="373888"/>
                </a:lnTo>
                <a:lnTo>
                  <a:pt x="316992" y="333882"/>
                </a:lnTo>
                <a:lnTo>
                  <a:pt x="307085" y="326136"/>
                </a:lnTo>
                <a:close/>
              </a:path>
              <a:path w="570865" h="728979">
                <a:moveTo>
                  <a:pt x="252222" y="396113"/>
                </a:moveTo>
                <a:lnTo>
                  <a:pt x="220979" y="436118"/>
                </a:lnTo>
                <a:lnTo>
                  <a:pt x="230885" y="443992"/>
                </a:lnTo>
                <a:lnTo>
                  <a:pt x="262254" y="403987"/>
                </a:lnTo>
                <a:lnTo>
                  <a:pt x="252222" y="396113"/>
                </a:lnTo>
                <a:close/>
              </a:path>
              <a:path w="570865" h="728979">
                <a:moveTo>
                  <a:pt x="197484" y="466090"/>
                </a:moveTo>
                <a:lnTo>
                  <a:pt x="166116" y="506094"/>
                </a:lnTo>
                <a:lnTo>
                  <a:pt x="176149" y="513969"/>
                </a:lnTo>
                <a:lnTo>
                  <a:pt x="207391" y="473963"/>
                </a:lnTo>
                <a:lnTo>
                  <a:pt x="197484" y="466090"/>
                </a:lnTo>
                <a:close/>
              </a:path>
              <a:path w="570865" h="728979">
                <a:moveTo>
                  <a:pt x="142621" y="536067"/>
                </a:moveTo>
                <a:lnTo>
                  <a:pt x="111378" y="576072"/>
                </a:lnTo>
                <a:lnTo>
                  <a:pt x="121284" y="583945"/>
                </a:lnTo>
                <a:lnTo>
                  <a:pt x="152653" y="543941"/>
                </a:lnTo>
                <a:lnTo>
                  <a:pt x="142621" y="536067"/>
                </a:lnTo>
                <a:close/>
              </a:path>
              <a:path w="570865" h="728979">
                <a:moveTo>
                  <a:pt x="17018" y="645160"/>
                </a:moveTo>
                <a:lnTo>
                  <a:pt x="0" y="728599"/>
                </a:lnTo>
                <a:lnTo>
                  <a:pt x="76961" y="692150"/>
                </a:lnTo>
                <a:lnTo>
                  <a:pt x="17018" y="645160"/>
                </a:lnTo>
                <a:close/>
              </a:path>
              <a:path w="570865" h="728979">
                <a:moveTo>
                  <a:pt x="87883" y="606170"/>
                </a:moveTo>
                <a:lnTo>
                  <a:pt x="56514" y="646176"/>
                </a:lnTo>
                <a:lnTo>
                  <a:pt x="66548" y="653923"/>
                </a:lnTo>
                <a:lnTo>
                  <a:pt x="97789" y="613918"/>
                </a:lnTo>
                <a:lnTo>
                  <a:pt x="87883" y="606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3"/>
          <p:cNvSpPr/>
          <p:nvPr/>
        </p:nvSpPr>
        <p:spPr>
          <a:xfrm rot="2143922">
            <a:off x="5286366" y="3514738"/>
            <a:ext cx="1207692" cy="2129353"/>
          </a:xfrm>
          <a:custGeom>
            <a:avLst/>
            <a:gdLst/>
            <a:ahLst/>
            <a:cxnLst/>
            <a:rect l="l" t="t" r="r" b="b"/>
            <a:pathLst>
              <a:path w="570865" h="728979">
                <a:moveTo>
                  <a:pt x="518417" y="56138"/>
                </a:moveTo>
                <a:lnTo>
                  <a:pt x="494919" y="86106"/>
                </a:lnTo>
                <a:lnTo>
                  <a:pt x="504951" y="93980"/>
                </a:lnTo>
                <a:lnTo>
                  <a:pt x="528406" y="63947"/>
                </a:lnTo>
                <a:lnTo>
                  <a:pt x="518417" y="56138"/>
                </a:lnTo>
                <a:close/>
              </a:path>
              <a:path w="570865" h="728979">
                <a:moveTo>
                  <a:pt x="560954" y="46100"/>
                </a:moveTo>
                <a:lnTo>
                  <a:pt x="526287" y="46100"/>
                </a:lnTo>
                <a:lnTo>
                  <a:pt x="536194" y="53975"/>
                </a:lnTo>
                <a:lnTo>
                  <a:pt x="528406" y="63947"/>
                </a:lnTo>
                <a:lnTo>
                  <a:pt x="553338" y="83438"/>
                </a:lnTo>
                <a:lnTo>
                  <a:pt x="560954" y="46100"/>
                </a:lnTo>
                <a:close/>
              </a:path>
              <a:path w="570865" h="728979">
                <a:moveTo>
                  <a:pt x="526287" y="46100"/>
                </a:moveTo>
                <a:lnTo>
                  <a:pt x="518417" y="56138"/>
                </a:lnTo>
                <a:lnTo>
                  <a:pt x="528406" y="63947"/>
                </a:lnTo>
                <a:lnTo>
                  <a:pt x="536194" y="53975"/>
                </a:lnTo>
                <a:lnTo>
                  <a:pt x="526287" y="46100"/>
                </a:lnTo>
                <a:close/>
              </a:path>
              <a:path w="570865" h="728979">
                <a:moveTo>
                  <a:pt x="570356" y="0"/>
                </a:moveTo>
                <a:lnTo>
                  <a:pt x="493395" y="36575"/>
                </a:lnTo>
                <a:lnTo>
                  <a:pt x="518417" y="56138"/>
                </a:lnTo>
                <a:lnTo>
                  <a:pt x="526287" y="46100"/>
                </a:lnTo>
                <a:lnTo>
                  <a:pt x="560954" y="46100"/>
                </a:lnTo>
                <a:lnTo>
                  <a:pt x="570356" y="0"/>
                </a:lnTo>
                <a:close/>
              </a:path>
              <a:path w="570865" h="728979">
                <a:moveTo>
                  <a:pt x="471424" y="116078"/>
                </a:moveTo>
                <a:lnTo>
                  <a:pt x="440054" y="156082"/>
                </a:lnTo>
                <a:lnTo>
                  <a:pt x="450087" y="163956"/>
                </a:lnTo>
                <a:lnTo>
                  <a:pt x="481456" y="123951"/>
                </a:lnTo>
                <a:lnTo>
                  <a:pt x="471424" y="116078"/>
                </a:lnTo>
                <a:close/>
              </a:path>
              <a:path w="570865" h="728979">
                <a:moveTo>
                  <a:pt x="416686" y="186055"/>
                </a:moveTo>
                <a:lnTo>
                  <a:pt x="385318" y="226060"/>
                </a:lnTo>
                <a:lnTo>
                  <a:pt x="395350" y="233934"/>
                </a:lnTo>
                <a:lnTo>
                  <a:pt x="426593" y="193929"/>
                </a:lnTo>
                <a:lnTo>
                  <a:pt x="416686" y="186055"/>
                </a:lnTo>
                <a:close/>
              </a:path>
              <a:path w="570865" h="728979">
                <a:moveTo>
                  <a:pt x="361823" y="256159"/>
                </a:moveTo>
                <a:lnTo>
                  <a:pt x="330580" y="296037"/>
                </a:lnTo>
                <a:lnTo>
                  <a:pt x="340486" y="303911"/>
                </a:lnTo>
                <a:lnTo>
                  <a:pt x="371855" y="263906"/>
                </a:lnTo>
                <a:lnTo>
                  <a:pt x="361823" y="256159"/>
                </a:lnTo>
                <a:close/>
              </a:path>
              <a:path w="570865" h="728979">
                <a:moveTo>
                  <a:pt x="307085" y="326136"/>
                </a:moveTo>
                <a:lnTo>
                  <a:pt x="275717" y="366141"/>
                </a:lnTo>
                <a:lnTo>
                  <a:pt x="285750" y="373888"/>
                </a:lnTo>
                <a:lnTo>
                  <a:pt x="316992" y="333882"/>
                </a:lnTo>
                <a:lnTo>
                  <a:pt x="307085" y="326136"/>
                </a:lnTo>
                <a:close/>
              </a:path>
              <a:path w="570865" h="728979">
                <a:moveTo>
                  <a:pt x="252222" y="396113"/>
                </a:moveTo>
                <a:lnTo>
                  <a:pt x="220979" y="436118"/>
                </a:lnTo>
                <a:lnTo>
                  <a:pt x="230885" y="443992"/>
                </a:lnTo>
                <a:lnTo>
                  <a:pt x="262254" y="403987"/>
                </a:lnTo>
                <a:lnTo>
                  <a:pt x="252222" y="396113"/>
                </a:lnTo>
                <a:close/>
              </a:path>
              <a:path w="570865" h="728979">
                <a:moveTo>
                  <a:pt x="197484" y="466090"/>
                </a:moveTo>
                <a:lnTo>
                  <a:pt x="166116" y="506094"/>
                </a:lnTo>
                <a:lnTo>
                  <a:pt x="176149" y="513969"/>
                </a:lnTo>
                <a:lnTo>
                  <a:pt x="207391" y="473963"/>
                </a:lnTo>
                <a:lnTo>
                  <a:pt x="197484" y="466090"/>
                </a:lnTo>
                <a:close/>
              </a:path>
              <a:path w="570865" h="728979">
                <a:moveTo>
                  <a:pt x="142621" y="536067"/>
                </a:moveTo>
                <a:lnTo>
                  <a:pt x="111378" y="576072"/>
                </a:lnTo>
                <a:lnTo>
                  <a:pt x="121284" y="583945"/>
                </a:lnTo>
                <a:lnTo>
                  <a:pt x="152653" y="543941"/>
                </a:lnTo>
                <a:lnTo>
                  <a:pt x="142621" y="536067"/>
                </a:lnTo>
                <a:close/>
              </a:path>
              <a:path w="570865" h="728979">
                <a:moveTo>
                  <a:pt x="17018" y="645160"/>
                </a:moveTo>
                <a:lnTo>
                  <a:pt x="0" y="728599"/>
                </a:lnTo>
                <a:lnTo>
                  <a:pt x="76961" y="692150"/>
                </a:lnTo>
                <a:lnTo>
                  <a:pt x="17018" y="645160"/>
                </a:lnTo>
                <a:close/>
              </a:path>
              <a:path w="570865" h="728979">
                <a:moveTo>
                  <a:pt x="87883" y="606170"/>
                </a:moveTo>
                <a:lnTo>
                  <a:pt x="56514" y="646176"/>
                </a:lnTo>
                <a:lnTo>
                  <a:pt x="66548" y="653923"/>
                </a:lnTo>
                <a:lnTo>
                  <a:pt x="97789" y="613918"/>
                </a:lnTo>
                <a:lnTo>
                  <a:pt x="87883" y="606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23"/>
          <p:cNvSpPr/>
          <p:nvPr/>
        </p:nvSpPr>
        <p:spPr>
          <a:xfrm rot="4226894">
            <a:off x="5303755" y="4375750"/>
            <a:ext cx="966604" cy="1981233"/>
          </a:xfrm>
          <a:custGeom>
            <a:avLst/>
            <a:gdLst/>
            <a:ahLst/>
            <a:cxnLst/>
            <a:rect l="l" t="t" r="r" b="b"/>
            <a:pathLst>
              <a:path w="570865" h="728979">
                <a:moveTo>
                  <a:pt x="518417" y="56138"/>
                </a:moveTo>
                <a:lnTo>
                  <a:pt x="494919" y="86106"/>
                </a:lnTo>
                <a:lnTo>
                  <a:pt x="504951" y="93980"/>
                </a:lnTo>
                <a:lnTo>
                  <a:pt x="528406" y="63947"/>
                </a:lnTo>
                <a:lnTo>
                  <a:pt x="518417" y="56138"/>
                </a:lnTo>
                <a:close/>
              </a:path>
              <a:path w="570865" h="728979">
                <a:moveTo>
                  <a:pt x="560954" y="46100"/>
                </a:moveTo>
                <a:lnTo>
                  <a:pt x="526287" y="46100"/>
                </a:lnTo>
                <a:lnTo>
                  <a:pt x="536194" y="53975"/>
                </a:lnTo>
                <a:lnTo>
                  <a:pt x="528406" y="63947"/>
                </a:lnTo>
                <a:lnTo>
                  <a:pt x="553338" y="83438"/>
                </a:lnTo>
                <a:lnTo>
                  <a:pt x="560954" y="46100"/>
                </a:lnTo>
                <a:close/>
              </a:path>
              <a:path w="570865" h="728979">
                <a:moveTo>
                  <a:pt x="526287" y="46100"/>
                </a:moveTo>
                <a:lnTo>
                  <a:pt x="518417" y="56138"/>
                </a:lnTo>
                <a:lnTo>
                  <a:pt x="528406" y="63947"/>
                </a:lnTo>
                <a:lnTo>
                  <a:pt x="536194" y="53975"/>
                </a:lnTo>
                <a:lnTo>
                  <a:pt x="526287" y="46100"/>
                </a:lnTo>
                <a:close/>
              </a:path>
              <a:path w="570865" h="728979">
                <a:moveTo>
                  <a:pt x="570356" y="0"/>
                </a:moveTo>
                <a:lnTo>
                  <a:pt x="493395" y="36575"/>
                </a:lnTo>
                <a:lnTo>
                  <a:pt x="518417" y="56138"/>
                </a:lnTo>
                <a:lnTo>
                  <a:pt x="526287" y="46100"/>
                </a:lnTo>
                <a:lnTo>
                  <a:pt x="560954" y="46100"/>
                </a:lnTo>
                <a:lnTo>
                  <a:pt x="570356" y="0"/>
                </a:lnTo>
                <a:close/>
              </a:path>
              <a:path w="570865" h="728979">
                <a:moveTo>
                  <a:pt x="471424" y="116078"/>
                </a:moveTo>
                <a:lnTo>
                  <a:pt x="440054" y="156082"/>
                </a:lnTo>
                <a:lnTo>
                  <a:pt x="450087" y="163956"/>
                </a:lnTo>
                <a:lnTo>
                  <a:pt x="481456" y="123951"/>
                </a:lnTo>
                <a:lnTo>
                  <a:pt x="471424" y="116078"/>
                </a:lnTo>
                <a:close/>
              </a:path>
              <a:path w="570865" h="728979">
                <a:moveTo>
                  <a:pt x="416686" y="186055"/>
                </a:moveTo>
                <a:lnTo>
                  <a:pt x="385318" y="226060"/>
                </a:lnTo>
                <a:lnTo>
                  <a:pt x="395350" y="233934"/>
                </a:lnTo>
                <a:lnTo>
                  <a:pt x="426593" y="193929"/>
                </a:lnTo>
                <a:lnTo>
                  <a:pt x="416686" y="186055"/>
                </a:lnTo>
                <a:close/>
              </a:path>
              <a:path w="570865" h="728979">
                <a:moveTo>
                  <a:pt x="361823" y="256159"/>
                </a:moveTo>
                <a:lnTo>
                  <a:pt x="330580" y="296037"/>
                </a:lnTo>
                <a:lnTo>
                  <a:pt x="340486" y="303911"/>
                </a:lnTo>
                <a:lnTo>
                  <a:pt x="371855" y="263906"/>
                </a:lnTo>
                <a:lnTo>
                  <a:pt x="361823" y="256159"/>
                </a:lnTo>
                <a:close/>
              </a:path>
              <a:path w="570865" h="728979">
                <a:moveTo>
                  <a:pt x="307085" y="326136"/>
                </a:moveTo>
                <a:lnTo>
                  <a:pt x="275717" y="366141"/>
                </a:lnTo>
                <a:lnTo>
                  <a:pt x="285750" y="373888"/>
                </a:lnTo>
                <a:lnTo>
                  <a:pt x="316992" y="333882"/>
                </a:lnTo>
                <a:lnTo>
                  <a:pt x="307085" y="326136"/>
                </a:lnTo>
                <a:close/>
              </a:path>
              <a:path w="570865" h="728979">
                <a:moveTo>
                  <a:pt x="252222" y="396113"/>
                </a:moveTo>
                <a:lnTo>
                  <a:pt x="220979" y="436118"/>
                </a:lnTo>
                <a:lnTo>
                  <a:pt x="230885" y="443992"/>
                </a:lnTo>
                <a:lnTo>
                  <a:pt x="262254" y="403987"/>
                </a:lnTo>
                <a:lnTo>
                  <a:pt x="252222" y="396113"/>
                </a:lnTo>
                <a:close/>
              </a:path>
              <a:path w="570865" h="728979">
                <a:moveTo>
                  <a:pt x="197484" y="466090"/>
                </a:moveTo>
                <a:lnTo>
                  <a:pt x="166116" y="506094"/>
                </a:lnTo>
                <a:lnTo>
                  <a:pt x="176149" y="513969"/>
                </a:lnTo>
                <a:lnTo>
                  <a:pt x="207391" y="473963"/>
                </a:lnTo>
                <a:lnTo>
                  <a:pt x="197484" y="466090"/>
                </a:lnTo>
                <a:close/>
              </a:path>
              <a:path w="570865" h="728979">
                <a:moveTo>
                  <a:pt x="142621" y="536067"/>
                </a:moveTo>
                <a:lnTo>
                  <a:pt x="111378" y="576072"/>
                </a:lnTo>
                <a:lnTo>
                  <a:pt x="121284" y="583945"/>
                </a:lnTo>
                <a:lnTo>
                  <a:pt x="152653" y="543941"/>
                </a:lnTo>
                <a:lnTo>
                  <a:pt x="142621" y="536067"/>
                </a:lnTo>
                <a:close/>
              </a:path>
              <a:path w="570865" h="728979">
                <a:moveTo>
                  <a:pt x="17018" y="645160"/>
                </a:moveTo>
                <a:lnTo>
                  <a:pt x="0" y="728599"/>
                </a:lnTo>
                <a:lnTo>
                  <a:pt x="76961" y="692150"/>
                </a:lnTo>
                <a:lnTo>
                  <a:pt x="17018" y="645160"/>
                </a:lnTo>
                <a:close/>
              </a:path>
              <a:path w="570865" h="728979">
                <a:moveTo>
                  <a:pt x="87883" y="606170"/>
                </a:moveTo>
                <a:lnTo>
                  <a:pt x="56514" y="646176"/>
                </a:lnTo>
                <a:lnTo>
                  <a:pt x="66548" y="653923"/>
                </a:lnTo>
                <a:lnTo>
                  <a:pt x="97789" y="613918"/>
                </a:lnTo>
                <a:lnTo>
                  <a:pt x="87883" y="606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535367" y="416625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5648640" y="418144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5890723" y="506880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2050" name="Picture 2" descr="C:\Users\user1\Desktop\iobird\Deep_Face_Recognition\aligned\Amine (Staff)\DSC_008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79" y="2114700"/>
            <a:ext cx="1098605" cy="144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/>
          <p:cNvSpPr/>
          <p:nvPr/>
        </p:nvSpPr>
        <p:spPr>
          <a:xfrm>
            <a:off x="2047390" y="954877"/>
            <a:ext cx="89798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4.  Map the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embeddings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to a compact Euclidean space and train an SVM classifier that can take in the measurements from a new test image and tells which known person is the closest match. </a:t>
            </a:r>
          </a:p>
        </p:txBody>
      </p:sp>
      <p:pic>
        <p:nvPicPr>
          <p:cNvPr id="83" name="Picture 2" descr="C:\Users\Client\Desktop\testinghp\ttt\correct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456447" y="3717013"/>
            <a:ext cx="507980" cy="496815"/>
          </a:xfrm>
          <a:prstGeom prst="rect">
            <a:avLst/>
          </a:prstGeom>
          <a:noFill/>
        </p:spPr>
      </p:pic>
      <p:pic>
        <p:nvPicPr>
          <p:cNvPr id="84" name="Picture 1" descr="C:\Users\Client\Desktop\testinghp\ttt\wrong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05093" y="4470755"/>
            <a:ext cx="501558" cy="490535"/>
          </a:xfrm>
          <a:prstGeom prst="rect">
            <a:avLst/>
          </a:prstGeom>
          <a:noFill/>
        </p:spPr>
      </p:pic>
      <p:pic>
        <p:nvPicPr>
          <p:cNvPr id="85" name="Picture 1" descr="C:\Users\Client\Desktop\testinghp\ttt\wrong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24626" y="5374756"/>
            <a:ext cx="501558" cy="490535"/>
          </a:xfrm>
          <a:prstGeom prst="rect">
            <a:avLst/>
          </a:prstGeom>
          <a:noFill/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Implementation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9003023" y="234462"/>
            <a:ext cx="3177241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Implementation</a:t>
            </a:r>
            <a:endParaRPr lang="en-US" sz="3600" dirty="0"/>
          </a:p>
        </p:txBody>
      </p:sp>
      <p:sp>
        <p:nvSpPr>
          <p:cNvPr id="88" name="object 82"/>
          <p:cNvSpPr/>
          <p:nvPr/>
        </p:nvSpPr>
        <p:spPr>
          <a:xfrm>
            <a:off x="4235351" y="4961291"/>
            <a:ext cx="185928" cy="1859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ight Arrow 6"/>
          <p:cNvSpPr/>
          <p:nvPr/>
        </p:nvSpPr>
        <p:spPr>
          <a:xfrm>
            <a:off x="9120555" y="3964238"/>
            <a:ext cx="1383310" cy="444265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03864" y="393914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It’s Amine</a:t>
            </a:r>
          </a:p>
        </p:txBody>
      </p:sp>
    </p:spTree>
    <p:extLst>
      <p:ext uri="{BB962C8B-B14F-4D97-AF65-F5344CB8AC3E}">
        <p14:creationId xmlns:p14="http://schemas.microsoft.com/office/powerpoint/2010/main" val="139119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0.09713 -0.19098 " pathEditMode="relative" rAng="0" ptsTypes="AA">
                                      <p:cBhvr>
                                        <p:cTn id="23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-9560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0" grpId="0" animBg="1"/>
      <p:bldP spid="111" grpId="0" animBg="1"/>
      <p:bldP spid="112" grpId="0" animBg="1"/>
      <p:bldP spid="113" grpId="0" animBg="1"/>
      <p:bldP spid="2" grpId="0"/>
      <p:bldP spid="3" grpId="0"/>
      <p:bldP spid="5" grpId="0"/>
      <p:bldP spid="88" grpId="0" animBg="1"/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3AE-C7C4-4D47-A6AC-B50BEE60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96" y="1117737"/>
            <a:ext cx="9899468" cy="2991683"/>
          </a:xfrm>
        </p:spPr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131BB-FD42-4923-A7B1-E3871709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845033" y="-207826"/>
            <a:ext cx="9899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itchFamily="34" charset="0"/>
                <a:cs typeface="Calibri" pitchFamily="34" charset="0"/>
              </a:rPr>
              <a:t>Plan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96576524"/>
              </p:ext>
            </p:extLst>
          </p:nvPr>
        </p:nvGraphicFramePr>
        <p:xfrm>
          <a:off x="4560047" y="1268344"/>
          <a:ext cx="4938955" cy="4288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3347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3AE-C7C4-4D47-A6AC-B50BEE60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96" y="1117737"/>
            <a:ext cx="9899468" cy="2991683"/>
          </a:xfrm>
        </p:spPr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131BB-FD42-4923-A7B1-E3871709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845033" y="-207826"/>
            <a:ext cx="9899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2807655"/>
              </p:ext>
            </p:extLst>
          </p:nvPr>
        </p:nvGraphicFramePr>
        <p:xfrm>
          <a:off x="4560047" y="1268344"/>
          <a:ext cx="4938955" cy="4288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6565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0251" y="2097459"/>
            <a:ext cx="45417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Unknown People Recognition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Employees Recognition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Time and Attendance at work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Shoplifters Recognition (in retail)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64" y="1649997"/>
            <a:ext cx="4952763" cy="39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Security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10022925" y="234462"/>
            <a:ext cx="2157346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3967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2743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7315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user1\Desktop\capture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2" y="4681429"/>
            <a:ext cx="2732940" cy="204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èche droite 42"/>
          <p:cNvSpPr/>
          <p:nvPr/>
        </p:nvSpPr>
        <p:spPr>
          <a:xfrm rot="20162183" flipV="1">
            <a:off x="7633324" y="1775378"/>
            <a:ext cx="885295" cy="172463"/>
          </a:xfrm>
          <a:prstGeom prst="rightArrow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119" y="1475049"/>
            <a:ext cx="3663881" cy="350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52" y="3713935"/>
            <a:ext cx="3303831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Flèche droite 42"/>
          <p:cNvSpPr/>
          <p:nvPr/>
        </p:nvSpPr>
        <p:spPr>
          <a:xfrm rot="20162183" flipV="1">
            <a:off x="7611166" y="4182015"/>
            <a:ext cx="1158075" cy="121241"/>
          </a:xfrm>
          <a:prstGeom prst="rightArrow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42"/>
          <p:cNvSpPr/>
          <p:nvPr/>
        </p:nvSpPr>
        <p:spPr>
          <a:xfrm rot="453269" flipV="1">
            <a:off x="7496933" y="5950038"/>
            <a:ext cx="1158075" cy="121241"/>
          </a:xfrm>
          <a:prstGeom prst="rightArrow">
            <a:avLst/>
          </a:prstGeom>
          <a:solidFill>
            <a:srgbClr val="009999"/>
          </a:solidFill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5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85" y="1894518"/>
            <a:ext cx="4502512" cy="362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36" descr="Description: C:\Users\user1\Desktop\22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9118"/>
            <a:ext cx="1773553" cy="31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32" descr="Description: C:\Users\user1\Desktop\33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547379"/>
            <a:ext cx="1773553" cy="315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Security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10022925" y="234462"/>
            <a:ext cx="2157346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53955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83" y="932001"/>
            <a:ext cx="3371752" cy="26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663" y="932001"/>
            <a:ext cx="3332361" cy="266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583" y="3796032"/>
            <a:ext cx="3371752" cy="2706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Marketing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10022925" y="234462"/>
            <a:ext cx="2157346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Use Cases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77039" y="2012341"/>
            <a:ext cx="277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Emotion 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2617" y="4389005"/>
            <a:ext cx="249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Age Analysis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62617" y="5045500"/>
            <a:ext cx="291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Gender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2616" y="5678542"/>
            <a:ext cx="432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Loyal Customers Recognition</a:t>
            </a:r>
          </a:p>
        </p:txBody>
      </p:sp>
      <p:sp>
        <p:nvSpPr>
          <p:cNvPr id="14" name="Oval 13"/>
          <p:cNvSpPr/>
          <p:nvPr/>
        </p:nvSpPr>
        <p:spPr>
          <a:xfrm>
            <a:off x="3610708" y="4619837"/>
            <a:ext cx="316523" cy="3273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4" idx="6"/>
            <a:endCxn id="17" idx="1"/>
          </p:cNvCxnSpPr>
          <p:nvPr/>
        </p:nvCxnSpPr>
        <p:spPr>
          <a:xfrm>
            <a:off x="3927231" y="4783488"/>
            <a:ext cx="1935386" cy="49284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2743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7315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4" descr="https://data.vision.ee.ethz.ch/cvl/rrothe/imdb-wiki/static/img/imdb-wiki-tease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47" y="1350057"/>
            <a:ext cx="6564917" cy="22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 descr="C:\Users\user1\Desktop\samles from fer 2103 dataset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12" y="3845167"/>
            <a:ext cx="3557960" cy="28569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923795" y="2146944"/>
            <a:ext cx="5067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Training set :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IMDb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-Wiki</a:t>
            </a:r>
          </a:p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With gender and ages labels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2748" y="4579164"/>
            <a:ext cx="6511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Training set : Fer2013</a:t>
            </a:r>
          </a:p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(7 Emotions: Angry, Disgust, Fear, </a:t>
            </a:r>
          </a:p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Happy, Sad, Surprise, Neutral)</a:t>
            </a:r>
          </a:p>
          <a:p>
            <a:pPr algn="ctr"/>
            <a:r>
              <a:rPr lang="en-US" sz="2400" dirty="0">
                <a:latin typeface="Calibri" pitchFamily="34" charset="0"/>
                <a:cs typeface="Calibri" pitchFamily="34" charset="0"/>
              </a:rPr>
              <a:t>30K images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Marketing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10022925" y="234462"/>
            <a:ext cx="2157346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8018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2743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7315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1" name="Picture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737" y="3846988"/>
            <a:ext cx="3371752" cy="26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33" y="908209"/>
            <a:ext cx="3332361" cy="266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34" descr="Description: C:\Users\user1\Desktop\1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354" y="1041321"/>
            <a:ext cx="2965938" cy="56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411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Flèche droite 42"/>
          <p:cNvSpPr/>
          <p:nvPr/>
        </p:nvSpPr>
        <p:spPr>
          <a:xfrm flipV="1">
            <a:off x="6271408" y="3508070"/>
            <a:ext cx="1447731" cy="677836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Marketing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10022925" y="234462"/>
            <a:ext cx="2157346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08293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3AE-C7C4-4D47-A6AC-B50BEE60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96" y="1117737"/>
            <a:ext cx="9899468" cy="2991683"/>
          </a:xfrm>
        </p:spPr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131BB-FD42-4923-A7B1-E3871709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845033" y="-207826"/>
            <a:ext cx="9899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58153572"/>
              </p:ext>
            </p:extLst>
          </p:nvPr>
        </p:nvGraphicFramePr>
        <p:xfrm>
          <a:off x="4560047" y="1268344"/>
          <a:ext cx="4938955" cy="4288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656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2743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7315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411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object 4"/>
          <p:cNvSpPr txBox="1"/>
          <p:nvPr/>
        </p:nvSpPr>
        <p:spPr>
          <a:xfrm>
            <a:off x="1843723" y="1531276"/>
            <a:ext cx="9621445" cy="399147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spcBef>
                <a:spcPts val="665"/>
              </a:spcBef>
              <a:buChar char="•"/>
              <a:tabLst>
                <a:tab pos="241935" algn="l"/>
              </a:tabLst>
            </a:pPr>
            <a:r>
              <a:rPr lang="en-US" sz="3200" spc="-135" dirty="0">
                <a:latin typeface="Calibri" pitchFamily="34" charset="0"/>
                <a:cs typeface="Calibri" pitchFamily="34" charset="0"/>
              </a:rPr>
              <a:t>Deep CNN-based method for face recognition and analysis</a:t>
            </a:r>
          </a:p>
          <a:p>
            <a:pPr marL="12700">
              <a:spcBef>
                <a:spcPts val="665"/>
              </a:spcBef>
              <a:tabLst>
                <a:tab pos="241935" algn="l"/>
              </a:tabLst>
            </a:pPr>
            <a:endParaRPr sz="3200" spc="-135" dirty="0">
              <a:latin typeface="Calibri" pitchFamily="34" charset="0"/>
              <a:cs typeface="Calibri" pitchFamily="34" charset="0"/>
            </a:endParaRPr>
          </a:p>
          <a:p>
            <a:pPr marL="241300" indent="-228600">
              <a:spcBef>
                <a:spcPts val="665"/>
              </a:spcBef>
              <a:buChar char="•"/>
              <a:tabLst>
                <a:tab pos="241935" algn="l"/>
              </a:tabLst>
            </a:pPr>
            <a:r>
              <a:rPr lang="en-US" sz="3200" spc="-135" dirty="0">
                <a:latin typeface="Calibri" pitchFamily="34" charset="0"/>
                <a:cs typeface="Calibri" pitchFamily="34" charset="0"/>
              </a:rPr>
              <a:t>State of the art face recognition with more than 99% accuracy</a:t>
            </a:r>
          </a:p>
          <a:p>
            <a:pPr marL="12700">
              <a:spcBef>
                <a:spcPts val="665"/>
              </a:spcBef>
              <a:tabLst>
                <a:tab pos="241935" algn="l"/>
              </a:tabLst>
            </a:pPr>
            <a:endParaRPr lang="en-US" sz="3200" spc="-135" dirty="0">
              <a:latin typeface="Calibri" pitchFamily="34" charset="0"/>
              <a:cs typeface="Calibri" pitchFamily="34" charset="0"/>
            </a:endParaRPr>
          </a:p>
          <a:p>
            <a:pPr marL="241300" indent="-228600">
              <a:spcBef>
                <a:spcPts val="665"/>
              </a:spcBef>
              <a:buChar char="•"/>
              <a:tabLst>
                <a:tab pos="241935" algn="l"/>
              </a:tabLst>
            </a:pPr>
            <a:r>
              <a:rPr lang="en-US" sz="3200" spc="-135" dirty="0">
                <a:latin typeface="Calibri" pitchFamily="34" charset="0"/>
                <a:cs typeface="Calibri" pitchFamily="34" charset="0"/>
              </a:rPr>
              <a:t>Using only 128 bytes per face</a:t>
            </a:r>
            <a:br>
              <a:rPr lang="en-US" sz="3200" spc="-135" dirty="0">
                <a:latin typeface="Calibri" pitchFamily="34" charset="0"/>
                <a:cs typeface="Calibri" pitchFamily="34" charset="0"/>
              </a:rPr>
            </a:br>
            <a:endParaRPr lang="en-US" sz="3200" spc="-135" dirty="0">
              <a:latin typeface="Calibri" pitchFamily="34" charset="0"/>
              <a:cs typeface="Calibri" pitchFamily="34" charset="0"/>
            </a:endParaRPr>
          </a:p>
          <a:p>
            <a:pPr marL="241300" indent="-228600">
              <a:spcBef>
                <a:spcPts val="665"/>
              </a:spcBef>
              <a:buChar char="•"/>
              <a:tabLst>
                <a:tab pos="241935" algn="l"/>
              </a:tabLst>
            </a:pPr>
            <a:r>
              <a:rPr lang="en-US" sz="3200" spc="-135" dirty="0">
                <a:latin typeface="Calibri" pitchFamily="34" charset="0"/>
                <a:cs typeface="Calibri" pitchFamily="34" charset="0"/>
              </a:rPr>
              <a:t>No privacy concerns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Conclusion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9835662" y="234462"/>
            <a:ext cx="2344609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4422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F500-4E16-4BC1-B3CF-0C76CACA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2743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731520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411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 descr="RÃ©sultat de recherche d'images pour &quot;face recognition spoofing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36" y="4114799"/>
            <a:ext cx="2866662" cy="214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face recognition spoofi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24" y="4114800"/>
            <a:ext cx="2866662" cy="214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2" descr="RÃ©sultat de recherche d'images pour &quot;eye blink mode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RÃ©sultat de recherche d'images pour &quot;eye blink model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RÃ©sultat de recherche d'images pour &quot;eye blink model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bject 4"/>
          <p:cNvSpPr txBox="1"/>
          <p:nvPr/>
        </p:nvSpPr>
        <p:spPr>
          <a:xfrm>
            <a:off x="1843724" y="1531276"/>
            <a:ext cx="7849234" cy="232178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935" algn="l"/>
              </a:tabLst>
            </a:pPr>
            <a:r>
              <a:rPr lang="en-US" sz="3200" spc="-135" dirty="0">
                <a:latin typeface="Calibri" pitchFamily="34" charset="0"/>
                <a:cs typeface="Calibri" pitchFamily="34" charset="0"/>
              </a:rPr>
              <a:t>Adding </a:t>
            </a:r>
            <a:r>
              <a:rPr lang="en-US" sz="3200" spc="-135" dirty="0" err="1">
                <a:latin typeface="Calibri" pitchFamily="34" charset="0"/>
                <a:cs typeface="Calibri" pitchFamily="34" charset="0"/>
              </a:rPr>
              <a:t>Liveness</a:t>
            </a:r>
            <a:r>
              <a:rPr lang="en-US" sz="3200" spc="-135" dirty="0">
                <a:latin typeface="Calibri" pitchFamily="34" charset="0"/>
                <a:cs typeface="Calibri" pitchFamily="34" charset="0"/>
              </a:rPr>
              <a:t> Detection </a:t>
            </a: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935" algn="l"/>
              </a:tabLst>
            </a:pPr>
            <a:endParaRPr sz="3200" spc="-135" dirty="0">
              <a:latin typeface="Calibri" pitchFamily="34" charset="0"/>
              <a:cs typeface="Calibri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935" algn="l"/>
              </a:tabLst>
            </a:pPr>
            <a:r>
              <a:rPr lang="en-US" sz="3200" spc="-135" dirty="0">
                <a:latin typeface="Calibri" pitchFamily="34" charset="0"/>
                <a:cs typeface="Calibri" pitchFamily="34" charset="0"/>
              </a:rPr>
              <a:t>Eye-blink model as an anti-spoofing approach</a:t>
            </a: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935" algn="l"/>
              </a:tabLst>
            </a:pPr>
            <a:endParaRPr sz="3200" spc="-135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 descr="RÃ©sultat de recherche d'images pour &quot;blinking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239" y="4114801"/>
            <a:ext cx="2866662" cy="21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2056178" y="234461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Future Work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9835662" y="234462"/>
            <a:ext cx="2344609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sz="3600" dirty="0">
                <a:latin typeface="Calibri" pitchFamily="34" charset="0"/>
                <a:cs typeface="Calibri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205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73094-5371-477F-9CD1-3A367E107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1" y="221636"/>
            <a:ext cx="7491046" cy="1325563"/>
          </a:xfrm>
        </p:spPr>
        <p:txBody>
          <a:bodyPr>
            <a:normAutofit/>
          </a:bodyPr>
          <a:lstStyle/>
          <a:p>
            <a:pPr algn="ctr"/>
            <a:r>
              <a:rPr lang="en-US" sz="4600" b="1" i="1" dirty="0">
                <a:solidFill>
                  <a:schemeClr val="tx2"/>
                </a:solidFill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3BA1C-2539-49FA-9390-76C5D4FF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2050" name="Picture 2" descr="Resultado de imagem para Q&amp;A robot">
            <a:hlinkClick r:id="rId3"/>
            <a:extLst>
              <a:ext uri="{FF2B5EF4-FFF2-40B4-BE49-F238E27FC236}">
                <a16:creationId xmlns:a16="http://schemas.microsoft.com/office/drawing/2014/main" id="{74CA5C21-048C-4033-94E0-DB2F4ADD6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046" y="1808285"/>
            <a:ext cx="6851488" cy="385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447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3AE-C7C4-4D47-A6AC-B50BEE60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96" y="1117737"/>
            <a:ext cx="9899468" cy="2991683"/>
          </a:xfrm>
        </p:spPr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131BB-FD42-4923-A7B1-E3871709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845033" y="-207826"/>
            <a:ext cx="9899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99140054"/>
              </p:ext>
            </p:extLst>
          </p:nvPr>
        </p:nvGraphicFramePr>
        <p:xfrm>
          <a:off x="4560047" y="1268344"/>
          <a:ext cx="4938955" cy="4288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519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434728" y="239200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ea typeface="Lato" pitchFamily="34" charset="0"/>
                <a:cs typeface="Calibri" pitchFamily="34" charset="0"/>
              </a:rPr>
              <a:t>Computer Vision : Face Recognition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A46A6-73CC-4DAA-B9A5-574338C5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C:\Users\user1\Desktop\amine\From travel and retail to banking, China’s facial-recognition systems are becoming part of daily life _ South China Morning Post_files\4b07ff84-0bed-11e8-a09e-8861893b1b1a_1280x720_0734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733" y="4034058"/>
            <a:ext cx="3442034" cy="206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000/1*REb7WdodUpA26I5xDBWRmQ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67" y="1117736"/>
            <a:ext cx="3536131" cy="206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user1\Desktop\amine\From travel and retail to banking, China’s facial-recognition systems are becoming part of daily life _ South China Morning Post_files\d4ca2e22-0c5b-11e8-a09e-8861893b1b1a_1320x770_07340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398" y="1117737"/>
            <a:ext cx="3545589" cy="206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9390185" y="227477"/>
            <a:ext cx="2801816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3600" dirty="0">
                <a:latin typeface="Calibri" panose="020F0502020204030204" pitchFamily="34" charset="0"/>
              </a:rPr>
              <a:t>Introduction</a:t>
            </a:r>
          </a:p>
        </p:txBody>
      </p:sp>
      <p:pic>
        <p:nvPicPr>
          <p:cNvPr id="2" name="Picture 2" descr="RÃ©sultat de recherche d'images pour &quot;face recognition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67" y="4034058"/>
            <a:ext cx="3545589" cy="206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3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A46A6-73CC-4DAA-B9A5-574338C5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1797196" y="1994547"/>
            <a:ext cx="7849234" cy="339644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Char char="•"/>
              <a:tabLst>
                <a:tab pos="241935" algn="l"/>
              </a:tabLst>
            </a:pPr>
            <a:r>
              <a:rPr sz="3200" spc="-135" dirty="0">
                <a:latin typeface="Calibri" pitchFamily="34" charset="0"/>
                <a:cs typeface="Calibri" pitchFamily="34" charset="0"/>
              </a:rPr>
              <a:t>Features </a:t>
            </a:r>
            <a:r>
              <a:rPr lang="en-US" sz="3200" spc="-135" dirty="0">
                <a:latin typeface="Calibri" pitchFamily="34" charset="0"/>
                <a:cs typeface="Calibri" pitchFamily="34" charset="0"/>
              </a:rPr>
              <a:t>-&gt;</a:t>
            </a:r>
            <a:r>
              <a:rPr sz="3200" spc="-135" dirty="0">
                <a:latin typeface="Calibri" pitchFamily="34" charset="0"/>
                <a:cs typeface="Calibri" pitchFamily="34" charset="0"/>
              </a:rPr>
              <a:t> handpicked</a:t>
            </a:r>
            <a:endParaRPr lang="en-US" sz="3200" spc="-135" dirty="0">
              <a:latin typeface="Calibri" pitchFamily="34" charset="0"/>
              <a:cs typeface="Calibri" pitchFamily="34" charset="0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  <a:tabLst>
                <a:tab pos="241935" algn="l"/>
              </a:tabLst>
            </a:pPr>
            <a:endParaRPr sz="3200" spc="-135" dirty="0">
              <a:latin typeface="Calibri" pitchFamily="34" charset="0"/>
              <a:cs typeface="Calibri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935" algn="l"/>
              </a:tabLst>
            </a:pPr>
            <a:r>
              <a:rPr sz="3200" spc="-135" dirty="0">
                <a:latin typeface="Calibri" pitchFamily="34" charset="0"/>
                <a:cs typeface="Calibri" pitchFamily="34" charset="0"/>
              </a:rPr>
              <a:t>Fails on illumination variations and facial expressions</a:t>
            </a:r>
            <a:endParaRPr lang="en-US" sz="3200" spc="-135" dirty="0">
              <a:latin typeface="Calibri" pitchFamily="34" charset="0"/>
              <a:cs typeface="Calibri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Char char="•"/>
              <a:tabLst>
                <a:tab pos="241935" algn="l"/>
              </a:tabLst>
            </a:pPr>
            <a:endParaRPr sz="3200" spc="-135" dirty="0">
              <a:latin typeface="Calibri" pitchFamily="34" charset="0"/>
              <a:cs typeface="Calibri" pitchFamily="34" charset="0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Char char="•"/>
              <a:tabLst>
                <a:tab pos="241935" algn="l"/>
              </a:tabLst>
            </a:pPr>
            <a:r>
              <a:rPr sz="3200" spc="-135" dirty="0">
                <a:latin typeface="Calibri" pitchFamily="34" charset="0"/>
                <a:cs typeface="Calibri" pitchFamily="34" charset="0"/>
              </a:rPr>
              <a:t>Fails on large datasets</a:t>
            </a:r>
          </a:p>
        </p:txBody>
      </p:sp>
      <p:sp>
        <p:nvSpPr>
          <p:cNvPr id="6" name="object 11"/>
          <p:cNvSpPr/>
          <p:nvPr/>
        </p:nvSpPr>
        <p:spPr>
          <a:xfrm>
            <a:off x="8366056" y="1121198"/>
            <a:ext cx="3216694" cy="2571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446450" y="239200"/>
            <a:ext cx="926844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400" dirty="0">
                <a:solidFill>
                  <a:schemeClr val="tx1"/>
                </a:solidFill>
                <a:latin typeface="Calibri" pitchFamily="34" charset="0"/>
                <a:ea typeface="Lato" pitchFamily="34" charset="0"/>
                <a:cs typeface="Calibri" pitchFamily="34" charset="0"/>
              </a:rPr>
              <a:t>Problematic case : Classical Face Recognition</a:t>
            </a:r>
            <a:endParaRPr lang="en-GB" sz="3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9390185" y="227477"/>
            <a:ext cx="2801816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3600" dirty="0">
                <a:latin typeface="Calibri" panose="020F0502020204030204" pitchFamily="34" charset="0"/>
              </a:rPr>
              <a:t>Introduction</a:t>
            </a:r>
          </a:p>
        </p:txBody>
      </p:sp>
      <p:sp>
        <p:nvSpPr>
          <p:cNvPr id="2" name="AutoShape 2" descr="RÃ©sultat de recherche d'images pour &quot;fail on illumination and facia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Ã©sultat de recherche d'images pour &quot;fail on illumination and facial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RÃ©sultat de recherche d'images pour &quot;fail on illumination and facial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 descr="C:\Users\user1\Desktop\downloa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056" y="4478215"/>
            <a:ext cx="3467100" cy="140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47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12230" y="985755"/>
            <a:ext cx="973555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Reasons For Success :</a:t>
            </a:r>
          </a:p>
        </p:txBody>
      </p:sp>
      <p:sp>
        <p:nvSpPr>
          <p:cNvPr id="7" name="object 3"/>
          <p:cNvSpPr/>
          <p:nvPr/>
        </p:nvSpPr>
        <p:spPr>
          <a:xfrm>
            <a:off x="1735084" y="1561018"/>
            <a:ext cx="3373583" cy="4618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6169964" y="2785146"/>
            <a:ext cx="2371595" cy="17787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5108800" y="3400528"/>
            <a:ext cx="735817" cy="882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/>
          <p:nvPr/>
        </p:nvSpPr>
        <p:spPr>
          <a:xfrm>
            <a:off x="8567493" y="3361635"/>
            <a:ext cx="735817" cy="882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/>
          <p:nvPr/>
        </p:nvSpPr>
        <p:spPr>
          <a:xfrm>
            <a:off x="9855758" y="2986186"/>
            <a:ext cx="2046755" cy="1623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434728" y="239200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ea typeface="Lato" pitchFamily="34" charset="0"/>
                <a:cs typeface="Calibri" pitchFamily="34" charset="0"/>
              </a:rPr>
              <a:t>Solution : Deep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9390185" y="227477"/>
            <a:ext cx="2801816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3600" dirty="0">
                <a:latin typeface="Calibri" panose="020F050202020403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87464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1B3AE-C7C4-4D47-A6AC-B50BEE60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96" y="1117737"/>
            <a:ext cx="9899468" cy="2991683"/>
          </a:xfrm>
        </p:spPr>
        <p:txBody>
          <a:bodyPr>
            <a:normAutofit/>
          </a:bodyPr>
          <a:lstStyle/>
          <a:p>
            <a:pPr algn="ctr"/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131BB-FD42-4923-A7B1-E3871709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845033" y="-207826"/>
            <a:ext cx="9899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112054"/>
              </p:ext>
            </p:extLst>
          </p:nvPr>
        </p:nvGraphicFramePr>
        <p:xfrm>
          <a:off x="4560047" y="1268344"/>
          <a:ext cx="4938955" cy="4288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465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63532" y="983911"/>
            <a:ext cx="840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What are Convolutional Neural Networks 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77574" y="1558947"/>
            <a:ext cx="10581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One of the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most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powerful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machine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learning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tools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for image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processing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tasks</a:t>
            </a:r>
            <a:endParaRPr lang="fr-FR" sz="2000" dirty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fr-FR" sz="2000" dirty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Concerted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in a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way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to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mimic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the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function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of the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visual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cortex of the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human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brain</a:t>
            </a:r>
            <a:endParaRPr lang="fr-FR" sz="2000" dirty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endParaRPr lang="fr-FR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77574" y="3423477"/>
            <a:ext cx="8402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Building Blocks of The </a:t>
            </a:r>
            <a:r>
              <a:rPr lang="en-US" sz="2400" dirty="0" err="1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ConvNets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:</a:t>
            </a:r>
          </a:p>
        </p:txBody>
      </p:sp>
      <p:sp>
        <p:nvSpPr>
          <p:cNvPr id="14" name="ZoneTexte 40"/>
          <p:cNvSpPr txBox="1"/>
          <p:nvPr/>
        </p:nvSpPr>
        <p:spPr>
          <a:xfrm>
            <a:off x="1663532" y="4156833"/>
            <a:ext cx="50006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  <a:cs typeface="Calibri" pitchFamily="34" charset="0"/>
              </a:rPr>
              <a:t>There are four main operations:</a:t>
            </a:r>
            <a:endParaRPr lang="fr-FR" sz="2000" dirty="0">
              <a:latin typeface="Calibri" pitchFamily="34" charset="0"/>
              <a:cs typeface="Calibri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fr-FR" sz="2000" dirty="0">
                <a:latin typeface="Calibri" pitchFamily="34" charset="0"/>
                <a:cs typeface="Calibri" pitchFamily="34" charset="0"/>
              </a:rPr>
              <a:t>Convolution Layer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2000" dirty="0" err="1">
                <a:latin typeface="Calibri" pitchFamily="34" charset="0"/>
                <a:cs typeface="Calibri" pitchFamily="34" charset="0"/>
              </a:rPr>
              <a:t>Pooling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Layer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2000" dirty="0" err="1">
                <a:latin typeface="Calibri" pitchFamily="34" charset="0"/>
                <a:cs typeface="Calibri" pitchFamily="34" charset="0"/>
              </a:rPr>
              <a:t>ReLU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Layer</a:t>
            </a:r>
          </a:p>
          <a:p>
            <a:pPr marL="342900" lvl="0" indent="-342900">
              <a:buFont typeface="+mj-lt"/>
              <a:buAutoNum type="arabicPeriod"/>
            </a:pPr>
            <a:r>
              <a:rPr lang="fr-FR" sz="2000" dirty="0" err="1">
                <a:latin typeface="Calibri" pitchFamily="34" charset="0"/>
                <a:cs typeface="Calibri" pitchFamily="34" charset="0"/>
              </a:rPr>
              <a:t>Fully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fr-FR" sz="2000" dirty="0" err="1">
                <a:latin typeface="Calibri" pitchFamily="34" charset="0"/>
                <a:cs typeface="Calibri" pitchFamily="34" charset="0"/>
              </a:rPr>
              <a:t>Connected</a:t>
            </a:r>
            <a:r>
              <a:rPr lang="fr-FR" sz="2000" dirty="0">
                <a:latin typeface="Calibri" pitchFamily="34" charset="0"/>
                <a:cs typeface="Calibri" pitchFamily="34" charset="0"/>
              </a:rPr>
              <a:t> Layer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2449C3-2F7C-45C3-92D8-807659938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1" y="3036275"/>
            <a:ext cx="7577383" cy="404588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434728" y="239200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ea typeface="Lato" pitchFamily="34" charset="0"/>
                <a:cs typeface="Calibri" pitchFamily="34" charset="0"/>
              </a:rPr>
              <a:t>Deep Convolutional Neural Networks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8440615" y="227477"/>
            <a:ext cx="3763110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3600" dirty="0" err="1">
                <a:latin typeface="Calibri" panose="020F0502020204030204" pitchFamily="34" charset="0"/>
              </a:rPr>
              <a:t>Deep</a:t>
            </a:r>
            <a:r>
              <a:rPr lang="fr-FR" sz="3600" dirty="0">
                <a:latin typeface="Calibri" panose="020F0502020204030204" pitchFamily="34" charset="0"/>
              </a:rPr>
              <a:t> Learning </a:t>
            </a:r>
            <a:r>
              <a:rPr lang="fr-FR" sz="3600" dirty="0" err="1">
                <a:latin typeface="Calibri" panose="020F0502020204030204" pitchFamily="34" charset="0"/>
              </a:rPr>
              <a:t>Tool</a:t>
            </a:r>
            <a:endParaRPr lang="fr-FR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6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02995" y="1397336"/>
            <a:ext cx="782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spcBef>
                <a:spcPts val="660"/>
              </a:spcBef>
              <a:tabLst>
                <a:tab pos="241935" algn="l"/>
              </a:tabLst>
            </a:pPr>
            <a:r>
              <a:rPr lang="en-US" sz="3200" spc="-135" dirty="0">
                <a:latin typeface="Calibri" pitchFamily="34" charset="0"/>
                <a:cs typeface="Calibri" pitchFamily="34" charset="0"/>
              </a:rPr>
              <a:t>The Network will find the features itself … </a:t>
            </a:r>
          </a:p>
        </p:txBody>
      </p:sp>
      <p:pic>
        <p:nvPicPr>
          <p:cNvPr id="17" name="Picture 2" descr="Resultado de imagem para difference face between man and woman">
            <a:extLst>
              <a:ext uri="{FF2B5EF4-FFF2-40B4-BE49-F238E27FC236}">
                <a16:creationId xmlns:a16="http://schemas.microsoft.com/office/drawing/2014/main" id="{A6B4CFAE-0020-4524-9E0C-4D30BFD9C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197" y="2577066"/>
            <a:ext cx="3304405" cy="33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4D784D2-FF21-440E-9E50-29B6022AC056}"/>
              </a:ext>
            </a:extLst>
          </p:cNvPr>
          <p:cNvSpPr txBox="1">
            <a:spLocks/>
          </p:cNvSpPr>
          <p:nvPr/>
        </p:nvSpPr>
        <p:spPr>
          <a:xfrm>
            <a:off x="1423005" y="239200"/>
            <a:ext cx="7354971" cy="710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Calibri" pitchFamily="34" charset="0"/>
                <a:ea typeface="Lato" pitchFamily="34" charset="0"/>
                <a:cs typeface="Calibri" pitchFamily="34" charset="0"/>
              </a:rPr>
              <a:t>Deep Convolutional Neural Networks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C026A-EAD4-4F97-BE93-15C79D629410}"/>
              </a:ext>
            </a:extLst>
          </p:cNvPr>
          <p:cNvSpPr/>
          <p:nvPr/>
        </p:nvSpPr>
        <p:spPr>
          <a:xfrm>
            <a:off x="8440615" y="227477"/>
            <a:ext cx="3763110" cy="710369"/>
          </a:xfrm>
          <a:prstGeom prst="rect">
            <a:avLst/>
          </a:prstGeom>
          <a:solidFill>
            <a:srgbClr val="59BCA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3600" dirty="0" err="1">
                <a:latin typeface="Calibri" panose="020F0502020204030204" pitchFamily="34" charset="0"/>
              </a:rPr>
              <a:t>Deep</a:t>
            </a:r>
            <a:r>
              <a:rPr lang="fr-FR" sz="3600" dirty="0">
                <a:latin typeface="Calibri" panose="020F0502020204030204" pitchFamily="34" charset="0"/>
              </a:rPr>
              <a:t> Learning </a:t>
            </a:r>
            <a:r>
              <a:rPr lang="fr-FR" sz="3600" dirty="0" err="1">
                <a:latin typeface="Calibri" panose="020F0502020204030204" pitchFamily="34" charset="0"/>
              </a:rPr>
              <a:t>Tool</a:t>
            </a:r>
            <a:endParaRPr lang="fr-FR" sz="3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13891</TotalTime>
  <Words>634</Words>
  <Application>Microsoft Office PowerPoint</Application>
  <PresentationFormat>Widescreen</PresentationFormat>
  <Paragraphs>281</Paragraphs>
  <Slides>29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Custom Design</vt:lpstr>
      <vt:lpstr>    Final Year Project   Advanced Video Analytics Using Deep Convolutional Neural Networks   Presented By : Amine Ben Ali       </vt:lpstr>
      <vt:lpstr>    </vt:lpstr>
      <vt:lpstr>    </vt:lpstr>
      <vt:lpstr>PowerPoint Presentation</vt:lpstr>
      <vt:lpstr>PowerPoint Presentation</vt:lpstr>
      <vt:lpstr>PowerPoint Presentation</vt:lpstr>
      <vt:lpstr>    </vt:lpstr>
      <vt:lpstr>PowerPoint Presentation</vt:lpstr>
      <vt:lpstr>PowerPoint Presentation</vt:lpstr>
      <vt:lpstr>PowerPoint Presentation</vt:lpstr>
      <vt:lpstr>PowerPoint Presentation</vt:lpstr>
      <vt:lpstr>    </vt:lpstr>
      <vt:lpstr>PowerPoint Presentation</vt:lpstr>
      <vt:lpstr>PowerPoint Presentation</vt:lpstr>
      <vt:lpstr>    </vt:lpstr>
      <vt:lpstr>PowerPoint Presentation</vt:lpstr>
      <vt:lpstr>PowerPoint Presentation</vt:lpstr>
      <vt:lpstr>PowerPoint Presentation</vt:lpstr>
      <vt:lpstr>PowerPoint Presentation</vt:lpstr>
      <vt:lpstr>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Amine Amine</dc:creator>
  <cp:lastModifiedBy>Unknown User</cp:lastModifiedBy>
  <cp:revision>532</cp:revision>
  <dcterms:created xsi:type="dcterms:W3CDTF">2017-11-22T11:25:54Z</dcterms:created>
  <dcterms:modified xsi:type="dcterms:W3CDTF">2019-03-12T16:12:37Z</dcterms:modified>
</cp:coreProperties>
</file>